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8" r:id="rId5"/>
    <p:sldId id="633" r:id="rId6"/>
    <p:sldId id="639" r:id="rId7"/>
    <p:sldId id="640" r:id="rId8"/>
    <p:sldId id="270" r:id="rId9"/>
    <p:sldId id="272" r:id="rId10"/>
    <p:sldId id="273" r:id="rId11"/>
    <p:sldId id="274" r:id="rId12"/>
    <p:sldId id="275" r:id="rId13"/>
    <p:sldId id="276" r:id="rId14"/>
    <p:sldId id="278" r:id="rId15"/>
    <p:sldId id="277" r:id="rId16"/>
    <p:sldId id="280" r:id="rId17"/>
    <p:sldId id="634" r:id="rId18"/>
    <p:sldId id="635" r:id="rId19"/>
    <p:sldId id="636" r:id="rId20"/>
    <p:sldId id="637" r:id="rId21"/>
    <p:sldId id="638" r:id="rId22"/>
    <p:sldId id="641" r:id="rId23"/>
    <p:sldId id="647" r:id="rId24"/>
    <p:sldId id="649" r:id="rId25"/>
    <p:sldId id="650" r:id="rId26"/>
    <p:sldId id="651" r:id="rId27"/>
    <p:sldId id="648" r:id="rId2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BD2"/>
    <a:srgbClr val="66FFFF"/>
    <a:srgbClr val="CCECFF"/>
    <a:srgbClr val="00CCFF"/>
    <a:srgbClr val="FF99FF"/>
    <a:srgbClr val="CCFFFF"/>
    <a:srgbClr val="00CC00"/>
    <a:srgbClr val="66FF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447" autoAdjust="0"/>
  </p:normalViewPr>
  <p:slideViewPr>
    <p:cSldViewPr snapToGrid="0" showGuides="1">
      <p:cViewPr>
        <p:scale>
          <a:sx n="88" d="100"/>
          <a:sy n="88" d="100"/>
        </p:scale>
        <p:origin x="44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9A9A63-ED40-4649-8D2F-900928661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4D72E1-C2DF-4090-ABBF-1AAF86C6F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AFEE33-1C4C-4544-9593-11CDCDC0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6D57A1-7BE6-4CEC-9417-16434A066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8D8CCE-C266-4772-B412-EEA5DE54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36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BB635-8125-4714-92F9-1CACA238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0B230D7-32DC-4979-B9AD-BB3AA04CE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7CC79-1808-4E37-8DC2-A86650014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0EC6B6-192C-469A-8976-714E153CE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928835-4CD8-440B-A9FF-CD022C7D0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7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90CB1E3-7556-4845-B787-3D719F9C9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66D964D-D91E-4AAC-8D89-84A4103D6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DE7F28-B5EF-4AAA-9F45-678AF07BB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011AD-D45A-4041-9656-BF05A083E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C92AA9-6181-48F5-BD7C-7870677E4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02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6154E9-3FA8-4EAF-9755-D00DEF8C0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3EA1ED-ED07-49A1-922B-84660D7D2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076E53-2F91-40C7-B763-CD871687B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FF2596-2D6A-4603-A48C-C7F5D115D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39F5CB-DC91-402D-9254-69597E319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1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98C760-45D1-40E7-B216-CEA1105FE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BAEBF2-C50D-4114-A412-17525B4BD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591670-EBF7-402F-B17E-71D952225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2F7949-3D04-4A3C-B27B-F0C3D13DF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B24AD6-95BB-46CA-9233-4F5E6B856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93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97502-43A3-4D4A-8B77-239B6E562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D6E7D5-A139-4103-8EEE-C40BE7B430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9CB23F-FD54-4B0B-A2DE-8503D540D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4B49BE-9C6B-4369-9F22-3B44B2C36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D0C91A-E0AF-43F6-B498-EE87BA731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AA2E3B-33E6-426A-9919-8EF81EF6A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019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0271C6-67F9-4955-861E-BB1B540E8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6371C6-CB99-4492-873A-28170120C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D3B374-E33E-4183-90E4-66E4E6AC3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A04C64C-9DE2-40EE-8AC4-B3DAD37A8E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301F73-CC4D-4402-AA4C-3F5F8C9B4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2541792-3DFD-40E7-961F-342E0642C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4169E-9822-473F-8015-5595DFE8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3AAF219-E9F1-42FF-9B15-D499A67D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81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06D253-6B09-4C2B-AB1A-B92A72E58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6F9DBF-113D-42C4-81C7-A237F1DF6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F58A23-5F8F-4608-8723-23B1C125A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0961F83-B910-41BE-8F83-21E5D31F1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36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D76FD6B-17FE-4896-B8DE-9434E3CE8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BEE4F47-FF8B-41C1-B8EB-1967C39E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B65C0BF-41B1-467B-A82D-BEBA598E1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23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9648B1-61FE-42FA-976D-54D14AEDD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3D984B-7C20-49C9-AAFE-AB7D7552B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910120B-B7A9-4BD8-A101-2B58EAE3B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2B9F78-E159-4A77-8F16-49BB94777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0DBBE4-BCFA-4224-9767-D1939655A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36DBFA-5D7C-4C5D-B895-16C5B7757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07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091213-9A70-48AD-9FC3-784F33D8D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FE3478C-65B0-460E-BF4F-A22C17DA9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16F970-3805-423D-BB9A-F3347FBF2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07482F-4005-47FE-B636-35EE5C1DA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FFDB235-506E-4CA4-A317-5D9CDFAE2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190599F-E80B-43D3-B70B-633E3D2F6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28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8D51D6E-856F-4C1C-91E9-60B4B004C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0EFA11-3A85-4051-A2AE-0AFB0B310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03BDC6-2D09-4EC2-9E39-CD395710A3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1D8D0-1448-400B-BD32-0A54A17BA7EE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3111BA-610B-496B-9502-C2474AA3C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39DF1E-C7B0-43E6-8311-B821246BD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E763C-35EA-4A8B-AAD5-ADA6C8CC8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1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0.png"/><Relationship Id="rId3" Type="http://schemas.openxmlformats.org/officeDocument/2006/relationships/tags" Target="../tags/tag3.xml"/><Relationship Id="rId21" Type="http://schemas.openxmlformats.org/officeDocument/2006/relationships/image" Target="../media/image13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9.png"/><Relationship Id="rId25" Type="http://schemas.openxmlformats.org/officeDocument/2006/relationships/image" Target="../media/image17.png"/><Relationship Id="rId2" Type="http://schemas.openxmlformats.org/officeDocument/2006/relationships/tags" Target="../tags/tag2.xml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16.png"/><Relationship Id="rId5" Type="http://schemas.openxmlformats.org/officeDocument/2006/relationships/tags" Target="../tags/tag5.xml"/><Relationship Id="rId15" Type="http://schemas.openxmlformats.org/officeDocument/2006/relationships/image" Target="../media/image7.png"/><Relationship Id="rId23" Type="http://schemas.openxmlformats.org/officeDocument/2006/relationships/image" Target="../media/image15.png"/><Relationship Id="rId10" Type="http://schemas.openxmlformats.org/officeDocument/2006/relationships/tags" Target="../tags/tag10.xml"/><Relationship Id="rId19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6.png"/><Relationship Id="rId2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25.xml"/><Relationship Id="rId18" Type="http://schemas.openxmlformats.org/officeDocument/2006/relationships/tags" Target="../tags/tag30.xml"/><Relationship Id="rId26" Type="http://schemas.openxmlformats.org/officeDocument/2006/relationships/image" Target="../media/image19.png"/><Relationship Id="rId39" Type="http://schemas.openxmlformats.org/officeDocument/2006/relationships/image" Target="../media/image26.png"/><Relationship Id="rId21" Type="http://schemas.openxmlformats.org/officeDocument/2006/relationships/tags" Target="../tags/tag33.xml"/><Relationship Id="rId34" Type="http://schemas.openxmlformats.org/officeDocument/2006/relationships/image" Target="../media/image25.png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6" Type="http://schemas.openxmlformats.org/officeDocument/2006/relationships/tags" Target="../tags/tag28.xml"/><Relationship Id="rId20" Type="http://schemas.openxmlformats.org/officeDocument/2006/relationships/tags" Target="../tags/tag32.xml"/><Relationship Id="rId29" Type="http://schemas.openxmlformats.org/officeDocument/2006/relationships/image" Target="../media/image20.png"/><Relationship Id="rId41" Type="http://schemas.openxmlformats.org/officeDocument/2006/relationships/image" Target="../media/image28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24" Type="http://schemas.openxmlformats.org/officeDocument/2006/relationships/image" Target="../media/image12.png"/><Relationship Id="rId32" Type="http://schemas.openxmlformats.org/officeDocument/2006/relationships/image" Target="../media/image23.png"/><Relationship Id="rId37" Type="http://schemas.openxmlformats.org/officeDocument/2006/relationships/image" Target="../media/image8.png"/><Relationship Id="rId40" Type="http://schemas.openxmlformats.org/officeDocument/2006/relationships/image" Target="../media/image27.png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23" Type="http://schemas.openxmlformats.org/officeDocument/2006/relationships/image" Target="../media/image18.png"/><Relationship Id="rId28" Type="http://schemas.openxmlformats.org/officeDocument/2006/relationships/image" Target="../media/image15.png"/><Relationship Id="rId36" Type="http://schemas.openxmlformats.org/officeDocument/2006/relationships/image" Target="../media/image7.png"/><Relationship Id="rId10" Type="http://schemas.openxmlformats.org/officeDocument/2006/relationships/tags" Target="../tags/tag22.xml"/><Relationship Id="rId19" Type="http://schemas.openxmlformats.org/officeDocument/2006/relationships/tags" Target="../tags/tag31.xml"/><Relationship Id="rId31" Type="http://schemas.openxmlformats.org/officeDocument/2006/relationships/image" Target="../media/image22.png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Relationship Id="rId22" Type="http://schemas.openxmlformats.org/officeDocument/2006/relationships/slideLayout" Target="../slideLayouts/slideLayout7.xml"/><Relationship Id="rId27" Type="http://schemas.openxmlformats.org/officeDocument/2006/relationships/image" Target="../media/image14.png"/><Relationship Id="rId30" Type="http://schemas.openxmlformats.org/officeDocument/2006/relationships/image" Target="../media/image21.png"/><Relationship Id="rId35" Type="http://schemas.openxmlformats.org/officeDocument/2006/relationships/image" Target="../media/image6.png"/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25" Type="http://schemas.openxmlformats.org/officeDocument/2006/relationships/image" Target="../media/image13.png"/><Relationship Id="rId33" Type="http://schemas.openxmlformats.org/officeDocument/2006/relationships/image" Target="../media/image24.png"/><Relationship Id="rId38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8.png"/><Relationship Id="rId3" Type="http://schemas.openxmlformats.org/officeDocument/2006/relationships/tags" Target="../tags/tag36.xml"/><Relationship Id="rId21" Type="http://schemas.openxmlformats.org/officeDocument/2006/relationships/image" Target="../media/image32.png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image" Target="../media/image7.png"/><Relationship Id="rId25" Type="http://schemas.openxmlformats.org/officeDocument/2006/relationships/image" Target="../media/image23.png"/><Relationship Id="rId2" Type="http://schemas.openxmlformats.org/officeDocument/2006/relationships/tags" Target="../tags/tag35.xml"/><Relationship Id="rId16" Type="http://schemas.openxmlformats.org/officeDocument/2006/relationships/image" Target="../media/image6.png"/><Relationship Id="rId20" Type="http://schemas.openxmlformats.org/officeDocument/2006/relationships/image" Target="../media/image31.png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24" Type="http://schemas.openxmlformats.org/officeDocument/2006/relationships/image" Target="../media/image22.png"/><Relationship Id="rId5" Type="http://schemas.openxmlformats.org/officeDocument/2006/relationships/tags" Target="../tags/tag38.xml"/><Relationship Id="rId15" Type="http://schemas.openxmlformats.org/officeDocument/2006/relationships/image" Target="../media/image30.png"/><Relationship Id="rId23" Type="http://schemas.openxmlformats.org/officeDocument/2006/relationships/image" Target="../media/image15.png"/><Relationship Id="rId10" Type="http://schemas.openxmlformats.org/officeDocument/2006/relationships/tags" Target="../tags/tag43.xml"/><Relationship Id="rId19" Type="http://schemas.openxmlformats.org/officeDocument/2006/relationships/image" Target="../media/image9.png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image" Target="../media/image29.png"/><Relationship Id="rId2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18" Type="http://schemas.openxmlformats.org/officeDocument/2006/relationships/tags" Target="../tags/tag63.xml"/><Relationship Id="rId26" Type="http://schemas.openxmlformats.org/officeDocument/2006/relationships/image" Target="../media/image45.png"/><Relationship Id="rId3" Type="http://schemas.openxmlformats.org/officeDocument/2006/relationships/tags" Target="../tags/tag48.xml"/><Relationship Id="rId21" Type="http://schemas.openxmlformats.org/officeDocument/2006/relationships/image" Target="../media/image40.png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17" Type="http://schemas.openxmlformats.org/officeDocument/2006/relationships/tags" Target="../tags/tag62.xml"/><Relationship Id="rId25" Type="http://schemas.openxmlformats.org/officeDocument/2006/relationships/image" Target="../media/image44.png"/><Relationship Id="rId2" Type="http://schemas.openxmlformats.org/officeDocument/2006/relationships/tags" Target="../tags/tag47.xml"/><Relationship Id="rId16" Type="http://schemas.openxmlformats.org/officeDocument/2006/relationships/tags" Target="../tags/tag61.xml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24" Type="http://schemas.openxmlformats.org/officeDocument/2006/relationships/image" Target="../media/image43.png"/><Relationship Id="rId5" Type="http://schemas.openxmlformats.org/officeDocument/2006/relationships/tags" Target="../tags/tag50.xml"/><Relationship Id="rId15" Type="http://schemas.openxmlformats.org/officeDocument/2006/relationships/tags" Target="../tags/tag60.xml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10" Type="http://schemas.openxmlformats.org/officeDocument/2006/relationships/tags" Target="../tags/tag55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image" Target="../media/image43.png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image" Target="../media/image42.png"/><Relationship Id="rId17" Type="http://schemas.openxmlformats.org/officeDocument/2006/relationships/image" Target="../media/image48.png"/><Relationship Id="rId2" Type="http://schemas.openxmlformats.org/officeDocument/2006/relationships/tags" Target="../tags/tag65.xml"/><Relationship Id="rId16" Type="http://schemas.openxmlformats.org/officeDocument/2006/relationships/image" Target="../media/image47.png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40.png"/><Relationship Id="rId5" Type="http://schemas.openxmlformats.org/officeDocument/2006/relationships/tags" Target="../tags/tag68.xml"/><Relationship Id="rId15" Type="http://schemas.openxmlformats.org/officeDocument/2006/relationships/image" Target="../media/image50.png"/><Relationship Id="rId10" Type="http://schemas.openxmlformats.org/officeDocument/2006/relationships/image" Target="../media/image39.png"/><Relationship Id="rId4" Type="http://schemas.openxmlformats.org/officeDocument/2006/relationships/tags" Target="../tags/tag67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tags" Target="../tags/tag74.xml"/><Relationship Id="rId21" Type="http://schemas.openxmlformats.org/officeDocument/2006/relationships/image" Target="../media/image60.png"/><Relationship Id="rId7" Type="http://schemas.openxmlformats.org/officeDocument/2006/relationships/tags" Target="../tags/tag78.xml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tags" Target="../tags/tag73.xml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6.xml"/><Relationship Id="rId15" Type="http://schemas.openxmlformats.org/officeDocument/2006/relationships/image" Target="../media/image54.png"/><Relationship Id="rId10" Type="http://schemas.openxmlformats.org/officeDocument/2006/relationships/tags" Target="../tags/tag81.xml"/><Relationship Id="rId19" Type="http://schemas.openxmlformats.org/officeDocument/2006/relationships/image" Target="../media/image58.png"/><Relationship Id="rId4" Type="http://schemas.openxmlformats.org/officeDocument/2006/relationships/tags" Target="../tags/tag75.xml"/><Relationship Id="rId9" Type="http://schemas.openxmlformats.org/officeDocument/2006/relationships/tags" Target="../tags/tag80.xml"/><Relationship Id="rId1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48.png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image" Target="../media/image47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image" Target="../media/image50.png"/><Relationship Id="rId5" Type="http://schemas.openxmlformats.org/officeDocument/2006/relationships/tags" Target="../tags/tag86.xml"/><Relationship Id="rId1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tags" Target="../tags/tag85.xml"/><Relationship Id="rId9" Type="http://schemas.openxmlformats.org/officeDocument/2006/relationships/image" Target="../media/image43.png"/><Relationship Id="rId1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image" Target="../media/image8.png"/><Relationship Id="rId18" Type="http://schemas.openxmlformats.org/officeDocument/2006/relationships/image" Target="../media/image65.png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12" Type="http://schemas.openxmlformats.org/officeDocument/2006/relationships/image" Target="../media/image7.png"/><Relationship Id="rId17" Type="http://schemas.openxmlformats.org/officeDocument/2006/relationships/image" Target="../media/image64.png"/><Relationship Id="rId2" Type="http://schemas.openxmlformats.org/officeDocument/2006/relationships/tags" Target="../tags/tag90.xml"/><Relationship Id="rId16" Type="http://schemas.openxmlformats.org/officeDocument/2006/relationships/image" Target="../media/image63.png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image" Target="../media/image6.png"/><Relationship Id="rId5" Type="http://schemas.openxmlformats.org/officeDocument/2006/relationships/tags" Target="../tags/tag93.xml"/><Relationship Id="rId15" Type="http://schemas.openxmlformats.org/officeDocument/2006/relationships/image" Target="../media/image62.png"/><Relationship Id="rId10" Type="http://schemas.openxmlformats.org/officeDocument/2006/relationships/slideLayout" Target="../slideLayouts/slideLayout7.xml"/><Relationship Id="rId19" Type="http://schemas.openxmlformats.org/officeDocument/2006/relationships/image" Target="../media/image66.png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../media/image7.png"/><Relationship Id="rId18" Type="http://schemas.openxmlformats.org/officeDocument/2006/relationships/image" Target="../media/image64.png"/><Relationship Id="rId3" Type="http://schemas.openxmlformats.org/officeDocument/2006/relationships/tags" Target="../tags/tag100.xml"/><Relationship Id="rId21" Type="http://schemas.openxmlformats.org/officeDocument/2006/relationships/image" Target="../media/image69.png"/><Relationship Id="rId7" Type="http://schemas.openxmlformats.org/officeDocument/2006/relationships/tags" Target="../tags/tag104.xml"/><Relationship Id="rId12" Type="http://schemas.openxmlformats.org/officeDocument/2006/relationships/image" Target="../media/image6.png"/><Relationship Id="rId17" Type="http://schemas.openxmlformats.org/officeDocument/2006/relationships/image" Target="../media/image63.png"/><Relationship Id="rId2" Type="http://schemas.openxmlformats.org/officeDocument/2006/relationships/tags" Target="../tags/tag99.xml"/><Relationship Id="rId16" Type="http://schemas.openxmlformats.org/officeDocument/2006/relationships/image" Target="../media/image62.png"/><Relationship Id="rId20" Type="http://schemas.openxmlformats.org/officeDocument/2006/relationships/image" Target="../media/image68.png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102.xml"/><Relationship Id="rId15" Type="http://schemas.openxmlformats.org/officeDocument/2006/relationships/image" Target="../media/image9.png"/><Relationship Id="rId10" Type="http://schemas.openxmlformats.org/officeDocument/2006/relationships/tags" Target="../tags/tag107.xml"/><Relationship Id="rId19" Type="http://schemas.openxmlformats.org/officeDocument/2006/relationships/image" Target="../media/image67.png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26.png"/><Relationship Id="rId3" Type="http://schemas.openxmlformats.org/officeDocument/2006/relationships/tags" Target="../tags/tag110.xml"/><Relationship Id="rId21" Type="http://schemas.openxmlformats.org/officeDocument/2006/relationships/image" Target="../media/image62.png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image" Target="../media/image9.png"/><Relationship Id="rId25" Type="http://schemas.openxmlformats.org/officeDocument/2006/relationships/image" Target="../media/image73.png"/><Relationship Id="rId2" Type="http://schemas.openxmlformats.org/officeDocument/2006/relationships/tags" Target="../tags/tag109.xml"/><Relationship Id="rId16" Type="http://schemas.openxmlformats.org/officeDocument/2006/relationships/image" Target="../media/image8.png"/><Relationship Id="rId20" Type="http://schemas.openxmlformats.org/officeDocument/2006/relationships/image" Target="../media/image28.png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24" Type="http://schemas.openxmlformats.org/officeDocument/2006/relationships/image" Target="../media/image72.png"/><Relationship Id="rId5" Type="http://schemas.openxmlformats.org/officeDocument/2006/relationships/tags" Target="../tags/tag112.xml"/><Relationship Id="rId15" Type="http://schemas.openxmlformats.org/officeDocument/2006/relationships/image" Target="../media/image7.png"/><Relationship Id="rId23" Type="http://schemas.openxmlformats.org/officeDocument/2006/relationships/image" Target="../media/image71.png"/><Relationship Id="rId10" Type="http://schemas.openxmlformats.org/officeDocument/2006/relationships/tags" Target="../tags/tag117.xml"/><Relationship Id="rId19" Type="http://schemas.openxmlformats.org/officeDocument/2006/relationships/image" Target="../media/image27.png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image" Target="../media/image6.png"/><Relationship Id="rId22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48.png"/><Relationship Id="rId3" Type="http://schemas.openxmlformats.org/officeDocument/2006/relationships/tags" Target="../tags/tag122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75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image" Target="../media/image47.png"/><Relationship Id="rId5" Type="http://schemas.openxmlformats.org/officeDocument/2006/relationships/tags" Target="../tags/tag124.xml"/><Relationship Id="rId15" Type="http://schemas.openxmlformats.org/officeDocument/2006/relationships/image" Target="../media/image77.png"/><Relationship Id="rId10" Type="http://schemas.openxmlformats.org/officeDocument/2006/relationships/image" Target="../media/image74.png"/><Relationship Id="rId4" Type="http://schemas.openxmlformats.org/officeDocument/2006/relationships/tags" Target="../tags/tag123.xml"/><Relationship Id="rId9" Type="http://schemas.openxmlformats.org/officeDocument/2006/relationships/image" Target="../media/image2.png"/><Relationship Id="rId1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C2ADA4F4-E9E0-49D7-A2CA-48B18C73A651}"/>
              </a:ext>
            </a:extLst>
          </p:cNvPr>
          <p:cNvGrpSpPr/>
          <p:nvPr/>
        </p:nvGrpSpPr>
        <p:grpSpPr>
          <a:xfrm rot="18900000" flipH="1">
            <a:off x="8493069" y="4064702"/>
            <a:ext cx="2196318" cy="1548002"/>
            <a:chOff x="1489102" y="954554"/>
            <a:chExt cx="2196318" cy="1548002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4D78BF8-34A6-4930-A189-1E43CA5FAE50}"/>
                </a:ext>
              </a:extLst>
            </p:cNvPr>
            <p:cNvGrpSpPr/>
            <p:nvPr/>
          </p:nvGrpSpPr>
          <p:grpSpPr>
            <a:xfrm rot="16200000" flipH="1">
              <a:off x="1813260" y="630396"/>
              <a:ext cx="1548002" cy="2196318"/>
              <a:chOff x="5322000" y="2330682"/>
              <a:chExt cx="1548002" cy="2196318"/>
            </a:xfrm>
          </p:grpSpPr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59A1C214-6566-45F3-921A-4BC4219E1F42}"/>
                  </a:ext>
                </a:extLst>
              </p:cNvPr>
              <p:cNvSpPr/>
              <p:nvPr/>
            </p:nvSpPr>
            <p:spPr>
              <a:xfrm>
                <a:off x="5412000" y="2421000"/>
                <a:ext cx="1368000" cy="2016000"/>
              </a:xfrm>
              <a:prstGeom prst="ellipse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5487773D-6E28-4DB2-87C3-E4D8247FA2B0}"/>
                  </a:ext>
                </a:extLst>
              </p:cNvPr>
              <p:cNvSpPr/>
              <p:nvPr/>
            </p:nvSpPr>
            <p:spPr>
              <a:xfrm>
                <a:off x="6006000" y="2330682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8B36776D-0E22-4EC3-96CB-AEBC4E14D925}"/>
                  </a:ext>
                </a:extLst>
              </p:cNvPr>
              <p:cNvSpPr/>
              <p:nvPr/>
            </p:nvSpPr>
            <p:spPr>
              <a:xfrm>
                <a:off x="6006000" y="4347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77203E20-5C28-409F-8F99-2827043444D7}"/>
                  </a:ext>
                </a:extLst>
              </p:cNvPr>
              <p:cNvSpPr/>
              <p:nvPr/>
            </p:nvSpPr>
            <p:spPr>
              <a:xfrm>
                <a:off x="5322000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184A1A1B-D026-49F8-AD86-E4E143015581}"/>
                  </a:ext>
                </a:extLst>
              </p:cNvPr>
              <p:cNvSpPr/>
              <p:nvPr/>
            </p:nvSpPr>
            <p:spPr>
              <a:xfrm>
                <a:off x="6690002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7F4860B6-7438-476E-8C82-4B1695107CDC}"/>
                  </a:ext>
                </a:extLst>
              </p:cNvPr>
              <p:cNvSpPr/>
              <p:nvPr/>
            </p:nvSpPr>
            <p:spPr>
              <a:xfrm rot="2700000">
                <a:off x="5481522" y="269443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CD3A6395-49D1-42CA-8764-77C3B75E7CBA}"/>
                </a:ext>
              </a:extLst>
            </p:cNvPr>
            <p:cNvSpPr/>
            <p:nvPr/>
          </p:nvSpPr>
          <p:spPr>
            <a:xfrm rot="13500000" flipH="1">
              <a:off x="3137436" y="111280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FA40D34B-876C-4470-9539-951FFF4CA561}"/>
                </a:ext>
              </a:extLst>
            </p:cNvPr>
            <p:cNvSpPr/>
            <p:nvPr/>
          </p:nvSpPr>
          <p:spPr>
            <a:xfrm rot="13500000" flipH="1">
              <a:off x="3137436" y="2168712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32568CDC-7387-41AC-8936-24FCF16F842D}"/>
                </a:ext>
              </a:extLst>
            </p:cNvPr>
            <p:cNvSpPr/>
            <p:nvPr/>
          </p:nvSpPr>
          <p:spPr>
            <a:xfrm rot="13500000" flipH="1">
              <a:off x="1852849" y="216871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8F77BC66-3157-4927-9367-ABB4F8F3C894}"/>
              </a:ext>
            </a:extLst>
          </p:cNvPr>
          <p:cNvGrpSpPr/>
          <p:nvPr/>
        </p:nvGrpSpPr>
        <p:grpSpPr>
          <a:xfrm rot="16200000">
            <a:off x="8513989" y="958187"/>
            <a:ext cx="2196318" cy="1548002"/>
            <a:chOff x="1489102" y="954554"/>
            <a:chExt cx="2196318" cy="1548002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92CFDE2F-BCB9-4401-9161-4BE6215F4DA9}"/>
                </a:ext>
              </a:extLst>
            </p:cNvPr>
            <p:cNvGrpSpPr/>
            <p:nvPr/>
          </p:nvGrpSpPr>
          <p:grpSpPr>
            <a:xfrm rot="16200000" flipH="1">
              <a:off x="1813260" y="630396"/>
              <a:ext cx="1548002" cy="2196318"/>
              <a:chOff x="5322000" y="2330682"/>
              <a:chExt cx="1548002" cy="2196318"/>
            </a:xfrm>
          </p:grpSpPr>
          <p:sp>
            <p:nvSpPr>
              <p:cNvPr id="220" name="楕円 219">
                <a:extLst>
                  <a:ext uri="{FF2B5EF4-FFF2-40B4-BE49-F238E27FC236}">
                    <a16:creationId xmlns:a16="http://schemas.microsoft.com/office/drawing/2014/main" id="{B8C4B512-13FD-4C5E-9AB6-F1990CC52A22}"/>
                  </a:ext>
                </a:extLst>
              </p:cNvPr>
              <p:cNvSpPr/>
              <p:nvPr/>
            </p:nvSpPr>
            <p:spPr>
              <a:xfrm>
                <a:off x="5412000" y="2421000"/>
                <a:ext cx="1368000" cy="2016000"/>
              </a:xfrm>
              <a:prstGeom prst="ellipse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956A36E9-42FC-4363-99BF-182D60F4059A}"/>
                  </a:ext>
                </a:extLst>
              </p:cNvPr>
              <p:cNvSpPr/>
              <p:nvPr/>
            </p:nvSpPr>
            <p:spPr>
              <a:xfrm>
                <a:off x="6006000" y="2330682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954E8D36-C03D-4987-8219-1E9C45B99C8E}"/>
                  </a:ext>
                </a:extLst>
              </p:cNvPr>
              <p:cNvSpPr/>
              <p:nvPr/>
            </p:nvSpPr>
            <p:spPr>
              <a:xfrm>
                <a:off x="6006000" y="4347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6A1E4C8A-8606-4D1D-8F91-3BAA46D9D116}"/>
                  </a:ext>
                </a:extLst>
              </p:cNvPr>
              <p:cNvSpPr/>
              <p:nvPr/>
            </p:nvSpPr>
            <p:spPr>
              <a:xfrm>
                <a:off x="5322000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3871F07F-A379-44CC-A4C3-93BFE01C5D70}"/>
                  </a:ext>
                </a:extLst>
              </p:cNvPr>
              <p:cNvSpPr/>
              <p:nvPr/>
            </p:nvSpPr>
            <p:spPr>
              <a:xfrm>
                <a:off x="6690002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DA1BC628-99AF-41F6-BFF8-D784F48AA06F}"/>
                  </a:ext>
                </a:extLst>
              </p:cNvPr>
              <p:cNvSpPr/>
              <p:nvPr/>
            </p:nvSpPr>
            <p:spPr>
              <a:xfrm rot="2700000">
                <a:off x="5481522" y="269443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76053356-E84C-43DE-80CA-84DDA8C01844}"/>
                </a:ext>
              </a:extLst>
            </p:cNvPr>
            <p:cNvSpPr/>
            <p:nvPr/>
          </p:nvSpPr>
          <p:spPr>
            <a:xfrm rot="13500000" flipH="1">
              <a:off x="3137436" y="111280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84C6E940-D879-48E7-8BA0-685C5D348DA5}"/>
                </a:ext>
              </a:extLst>
            </p:cNvPr>
            <p:cNvSpPr/>
            <p:nvPr/>
          </p:nvSpPr>
          <p:spPr>
            <a:xfrm rot="13500000" flipH="1">
              <a:off x="3137436" y="2168712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9F54D8CD-BE05-476B-97E5-A9F826A3FC7B}"/>
                </a:ext>
              </a:extLst>
            </p:cNvPr>
            <p:cNvSpPr/>
            <p:nvPr/>
          </p:nvSpPr>
          <p:spPr>
            <a:xfrm rot="13500000" flipH="1">
              <a:off x="1852849" y="216871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EB17EAF-B193-4618-8E72-7383B3AA2AE1}"/>
              </a:ext>
            </a:extLst>
          </p:cNvPr>
          <p:cNvGrpSpPr/>
          <p:nvPr/>
        </p:nvGrpSpPr>
        <p:grpSpPr>
          <a:xfrm>
            <a:off x="5123710" y="751844"/>
            <a:ext cx="1953420" cy="1953420"/>
            <a:chOff x="5119290" y="2452290"/>
            <a:chExt cx="1953420" cy="1953420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855D7DF-8458-4A3D-BBDD-3AC6165ADF04}"/>
                </a:ext>
              </a:extLst>
            </p:cNvPr>
            <p:cNvSpPr/>
            <p:nvPr/>
          </p:nvSpPr>
          <p:spPr>
            <a:xfrm>
              <a:off x="5196000" y="2529000"/>
              <a:ext cx="1800000" cy="1800000"/>
            </a:xfrm>
            <a:prstGeom prst="ellipse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B25AF63-7D55-4681-BE8B-A36519188FCA}"/>
                </a:ext>
              </a:extLst>
            </p:cNvPr>
            <p:cNvGrpSpPr/>
            <p:nvPr/>
          </p:nvGrpSpPr>
          <p:grpSpPr>
            <a:xfrm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FC32702F-7E64-4E46-A32B-69784E07D985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D6F92B09-C0C3-4C05-9385-A72D1500D756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1BBE386-E37A-43D3-B339-C28AF3AF9E27}"/>
                </a:ext>
              </a:extLst>
            </p:cNvPr>
            <p:cNvGrpSpPr/>
            <p:nvPr/>
          </p:nvGrpSpPr>
          <p:grpSpPr>
            <a:xfrm rot="16200000">
              <a:off x="6006000" y="2452291"/>
              <a:ext cx="180000" cy="1953420"/>
              <a:chOff x="6006000" y="2452290"/>
              <a:chExt cx="180000" cy="1953420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860D7FB3-A8E9-41E5-9048-CFA176CE20B9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00DBFF06-CB43-4F03-887E-26B87D0747D6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8E4C1C7-2383-458F-B1BA-3F24B9D44998}"/>
                </a:ext>
              </a:extLst>
            </p:cNvPr>
            <p:cNvGrpSpPr/>
            <p:nvPr/>
          </p:nvGrpSpPr>
          <p:grpSpPr>
            <a:xfrm rot="2700000"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06DE0D9-FFC4-4A0F-BDBE-4B054DAC5F82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3DB0FD73-98D7-4F93-BEE3-2F764A8610A8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2F66B1C-7B85-4756-9E6A-F72201EA8496}"/>
                </a:ext>
              </a:extLst>
            </p:cNvPr>
            <p:cNvGrpSpPr/>
            <p:nvPr/>
          </p:nvGrpSpPr>
          <p:grpSpPr>
            <a:xfrm rot="18900000" flipH="1"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6ED71E7-8CA3-46C1-AC0A-9BA0C54EE0D4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E160425-1BCB-409E-A8BE-C6826D9B084E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3DC69ED3-860E-4994-A4D4-3396C5DE2877}"/>
              </a:ext>
            </a:extLst>
          </p:cNvPr>
          <p:cNvGrpSpPr/>
          <p:nvPr/>
        </p:nvGrpSpPr>
        <p:grpSpPr>
          <a:xfrm>
            <a:off x="3929256" y="1539086"/>
            <a:ext cx="4341298" cy="378937"/>
            <a:chOff x="3929256" y="1664596"/>
            <a:chExt cx="4341298" cy="378937"/>
          </a:xfrm>
        </p:grpSpPr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C2876BD6-1101-4BF0-AA71-72A28B62DB7F}"/>
                </a:ext>
              </a:extLst>
            </p:cNvPr>
            <p:cNvCxnSpPr>
              <a:cxnSpLocks/>
            </p:cNvCxnSpPr>
            <p:nvPr/>
          </p:nvCxnSpPr>
          <p:spPr>
            <a:xfrm>
              <a:off x="3929256" y="1664596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矢印コネクタ 111">
              <a:extLst>
                <a:ext uri="{FF2B5EF4-FFF2-40B4-BE49-F238E27FC236}">
                  <a16:creationId xmlns:a16="http://schemas.microsoft.com/office/drawing/2014/main" id="{BCF5DD7E-5618-4695-AD76-255FABA5FA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29256" y="2043533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矢印コネクタ 110">
              <a:extLst>
                <a:ext uri="{FF2B5EF4-FFF2-40B4-BE49-F238E27FC236}">
                  <a16:creationId xmlns:a16="http://schemas.microsoft.com/office/drawing/2014/main" id="{EE0DEC2A-3078-46EF-ABAA-D5330504484D}"/>
                </a:ext>
              </a:extLst>
            </p:cNvPr>
            <p:cNvCxnSpPr>
              <a:cxnSpLocks/>
            </p:cNvCxnSpPr>
            <p:nvPr/>
          </p:nvCxnSpPr>
          <p:spPr>
            <a:xfrm>
              <a:off x="7442554" y="1664596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矢印コネクタ 112">
              <a:extLst>
                <a:ext uri="{FF2B5EF4-FFF2-40B4-BE49-F238E27FC236}">
                  <a16:creationId xmlns:a16="http://schemas.microsoft.com/office/drawing/2014/main" id="{9957F3FA-E9C5-403D-A240-740D19740C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2553" y="2043533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33E7B515-4B01-4062-8D00-235F3A938B73}"/>
              </a:ext>
            </a:extLst>
          </p:cNvPr>
          <p:cNvSpPr/>
          <p:nvPr/>
        </p:nvSpPr>
        <p:spPr>
          <a:xfrm>
            <a:off x="1056000" y="555810"/>
            <a:ext cx="10080000" cy="2880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19EBA03-A0AA-4A48-9F4B-8D58A5DE2196}"/>
              </a:ext>
            </a:extLst>
          </p:cNvPr>
          <p:cNvGrpSpPr/>
          <p:nvPr/>
        </p:nvGrpSpPr>
        <p:grpSpPr>
          <a:xfrm>
            <a:off x="5123709" y="3861993"/>
            <a:ext cx="1953420" cy="1953420"/>
            <a:chOff x="5119290" y="2452290"/>
            <a:chExt cx="1953420" cy="1953420"/>
          </a:xfrm>
        </p:grpSpPr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E34ADF35-995B-4C34-8CC8-3678AC78D2CF}"/>
                </a:ext>
              </a:extLst>
            </p:cNvPr>
            <p:cNvSpPr/>
            <p:nvPr/>
          </p:nvSpPr>
          <p:spPr>
            <a:xfrm>
              <a:off x="5196000" y="2529000"/>
              <a:ext cx="1800000" cy="1800000"/>
            </a:xfrm>
            <a:prstGeom prst="ellipse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168A054-107C-4E2C-A385-F323C8C515BC}"/>
                </a:ext>
              </a:extLst>
            </p:cNvPr>
            <p:cNvGrpSpPr/>
            <p:nvPr/>
          </p:nvGrpSpPr>
          <p:grpSpPr>
            <a:xfrm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1A60DE5D-8BB9-4B13-B299-FE762BBB5901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5BBC0AE1-17B9-4280-AAA0-AF04D9406ADD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BFC8A5FE-FCD0-4B50-A053-881D0DF8C721}"/>
                </a:ext>
              </a:extLst>
            </p:cNvPr>
            <p:cNvGrpSpPr/>
            <p:nvPr/>
          </p:nvGrpSpPr>
          <p:grpSpPr>
            <a:xfrm rot="16200000">
              <a:off x="6006000" y="2452291"/>
              <a:ext cx="180000" cy="1953420"/>
              <a:chOff x="6006000" y="2452290"/>
              <a:chExt cx="180000" cy="1953420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D978579D-2AED-49EC-A91F-E556AEE2A54C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CED07BE1-48C6-497C-BA47-6590FD05DC4E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851C4D2A-B543-44C7-8F47-B4F65C5C5F98}"/>
                </a:ext>
              </a:extLst>
            </p:cNvPr>
            <p:cNvGrpSpPr/>
            <p:nvPr/>
          </p:nvGrpSpPr>
          <p:grpSpPr>
            <a:xfrm rot="2700000"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BCA2FAFB-3A7F-4CA2-9D71-0C377295E4B8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C5E7A3C3-9082-480C-9C63-5166167A64F5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B1CD253-CE13-424A-AB6D-2BB0365052B0}"/>
                </a:ext>
              </a:extLst>
            </p:cNvPr>
            <p:cNvGrpSpPr/>
            <p:nvPr/>
          </p:nvGrpSpPr>
          <p:grpSpPr>
            <a:xfrm rot="18900000" flipH="1">
              <a:off x="6006000" y="2452290"/>
              <a:ext cx="180000" cy="1953420"/>
              <a:chOff x="6006000" y="2452290"/>
              <a:chExt cx="180000" cy="1953420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82FDCF36-0B4E-497E-8F0D-990CC93A0F44}"/>
                  </a:ext>
                </a:extLst>
              </p:cNvPr>
              <p:cNvSpPr/>
              <p:nvPr/>
            </p:nvSpPr>
            <p:spPr>
              <a:xfrm>
                <a:off x="6006000" y="245229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6F2B6120-9A26-4775-9380-F57230EABF1A}"/>
                  </a:ext>
                </a:extLst>
              </p:cNvPr>
              <p:cNvSpPr/>
              <p:nvPr/>
            </p:nvSpPr>
            <p:spPr>
              <a:xfrm>
                <a:off x="6006000" y="422571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D242331D-98DB-4894-85F6-EC449F6931E3}"/>
              </a:ext>
            </a:extLst>
          </p:cNvPr>
          <p:cNvGrpSpPr/>
          <p:nvPr/>
        </p:nvGrpSpPr>
        <p:grpSpPr>
          <a:xfrm>
            <a:off x="3925351" y="4649235"/>
            <a:ext cx="4341298" cy="378937"/>
            <a:chOff x="3929256" y="1664596"/>
            <a:chExt cx="4341298" cy="378937"/>
          </a:xfrm>
        </p:grpSpPr>
        <p:cxnSp>
          <p:nvCxnSpPr>
            <p:cNvPr id="201" name="直線矢印コネクタ 200">
              <a:extLst>
                <a:ext uri="{FF2B5EF4-FFF2-40B4-BE49-F238E27FC236}">
                  <a16:creationId xmlns:a16="http://schemas.microsoft.com/office/drawing/2014/main" id="{0AF4E01F-C151-4CA3-A308-763342A2DD2C}"/>
                </a:ext>
              </a:extLst>
            </p:cNvPr>
            <p:cNvCxnSpPr>
              <a:cxnSpLocks/>
            </p:cNvCxnSpPr>
            <p:nvPr/>
          </p:nvCxnSpPr>
          <p:spPr>
            <a:xfrm>
              <a:off x="3929256" y="1664596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矢印コネクタ 201">
              <a:extLst>
                <a:ext uri="{FF2B5EF4-FFF2-40B4-BE49-F238E27FC236}">
                  <a16:creationId xmlns:a16="http://schemas.microsoft.com/office/drawing/2014/main" id="{9F1BF3D7-7701-4110-9814-98122BA309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29256" y="2043533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矢印コネクタ 202">
              <a:extLst>
                <a:ext uri="{FF2B5EF4-FFF2-40B4-BE49-F238E27FC236}">
                  <a16:creationId xmlns:a16="http://schemas.microsoft.com/office/drawing/2014/main" id="{D37A9B02-0E50-4883-98AC-3248744D3A4C}"/>
                </a:ext>
              </a:extLst>
            </p:cNvPr>
            <p:cNvCxnSpPr>
              <a:cxnSpLocks/>
            </p:cNvCxnSpPr>
            <p:nvPr/>
          </p:nvCxnSpPr>
          <p:spPr>
            <a:xfrm>
              <a:off x="7442554" y="1664596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矢印コネクタ 203">
              <a:extLst>
                <a:ext uri="{FF2B5EF4-FFF2-40B4-BE49-F238E27FC236}">
                  <a16:creationId xmlns:a16="http://schemas.microsoft.com/office/drawing/2014/main" id="{3029B8D7-93C3-4581-AD2D-16462EC33D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2553" y="2043533"/>
              <a:ext cx="82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3DAA5A0D-DB19-4581-8CC1-FD8ACDF34B7A}"/>
              </a:ext>
            </a:extLst>
          </p:cNvPr>
          <p:cNvSpPr/>
          <p:nvPr/>
        </p:nvSpPr>
        <p:spPr>
          <a:xfrm>
            <a:off x="1056000" y="3657207"/>
            <a:ext cx="10080000" cy="2880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D6BF9DB1-6BE8-44BB-A7E1-3777DAB4B5F1}"/>
              </a:ext>
            </a:extLst>
          </p:cNvPr>
          <p:cNvSpPr txBox="1"/>
          <p:nvPr/>
        </p:nvSpPr>
        <p:spPr>
          <a:xfrm>
            <a:off x="4778189" y="2804396"/>
            <a:ext cx="263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+ mode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BEF20B49-8BE2-47F3-947E-08634A46FEDB}"/>
              </a:ext>
            </a:extLst>
          </p:cNvPr>
          <p:cNvSpPr txBox="1"/>
          <p:nvPr/>
        </p:nvSpPr>
        <p:spPr>
          <a:xfrm>
            <a:off x="4778189" y="5912384"/>
            <a:ext cx="263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× mode</a:t>
            </a:r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8FD55865-138E-45AE-87FA-9903DFB1A6ED}"/>
              </a:ext>
            </a:extLst>
          </p:cNvPr>
          <p:cNvGrpSpPr/>
          <p:nvPr/>
        </p:nvGrpSpPr>
        <p:grpSpPr>
          <a:xfrm>
            <a:off x="1489102" y="954554"/>
            <a:ext cx="2196318" cy="1548002"/>
            <a:chOff x="1489102" y="954554"/>
            <a:chExt cx="2196318" cy="1548002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4385756-8AD6-4511-9B18-E6BC798291EB}"/>
                </a:ext>
              </a:extLst>
            </p:cNvPr>
            <p:cNvGrpSpPr/>
            <p:nvPr/>
          </p:nvGrpSpPr>
          <p:grpSpPr>
            <a:xfrm rot="16200000" flipH="1">
              <a:off x="1813260" y="630396"/>
              <a:ext cx="1548002" cy="2196318"/>
              <a:chOff x="5322000" y="2330682"/>
              <a:chExt cx="1548002" cy="2196318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79629AAB-9409-45AB-9FCE-A30E45D8333B}"/>
                  </a:ext>
                </a:extLst>
              </p:cNvPr>
              <p:cNvSpPr/>
              <p:nvPr/>
            </p:nvSpPr>
            <p:spPr>
              <a:xfrm>
                <a:off x="5412000" y="2421000"/>
                <a:ext cx="1368000" cy="2016000"/>
              </a:xfrm>
              <a:prstGeom prst="ellipse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10357663-9E41-49F5-BDD6-FB354B794570}"/>
                  </a:ext>
                </a:extLst>
              </p:cNvPr>
              <p:cNvSpPr/>
              <p:nvPr/>
            </p:nvSpPr>
            <p:spPr>
              <a:xfrm>
                <a:off x="6006000" y="2330682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ED80E9E0-A2FB-4E9D-9CFE-831E469730DE}"/>
                  </a:ext>
                </a:extLst>
              </p:cNvPr>
              <p:cNvSpPr/>
              <p:nvPr/>
            </p:nvSpPr>
            <p:spPr>
              <a:xfrm>
                <a:off x="6006000" y="4347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4A8C390E-E7E7-412E-840A-AD8D65312F3A}"/>
                  </a:ext>
                </a:extLst>
              </p:cNvPr>
              <p:cNvSpPr/>
              <p:nvPr/>
            </p:nvSpPr>
            <p:spPr>
              <a:xfrm>
                <a:off x="5322000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0E2C00D2-6643-4341-94CE-A9B5E5203ABF}"/>
                  </a:ext>
                </a:extLst>
              </p:cNvPr>
              <p:cNvSpPr/>
              <p:nvPr/>
            </p:nvSpPr>
            <p:spPr>
              <a:xfrm>
                <a:off x="6690002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07CC9A47-32B9-46F2-BF3C-5616A7EFDCD9}"/>
                  </a:ext>
                </a:extLst>
              </p:cNvPr>
              <p:cNvSpPr/>
              <p:nvPr/>
            </p:nvSpPr>
            <p:spPr>
              <a:xfrm rot="2700000">
                <a:off x="5481522" y="269443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DC0F848D-57B4-4989-9266-6056861C22D7}"/>
                </a:ext>
              </a:extLst>
            </p:cNvPr>
            <p:cNvSpPr/>
            <p:nvPr/>
          </p:nvSpPr>
          <p:spPr>
            <a:xfrm rot="13500000" flipH="1">
              <a:off x="3137436" y="111280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F20084BC-BC93-441E-98A0-7B6FE55397A3}"/>
                </a:ext>
              </a:extLst>
            </p:cNvPr>
            <p:cNvSpPr/>
            <p:nvPr/>
          </p:nvSpPr>
          <p:spPr>
            <a:xfrm rot="13500000" flipH="1">
              <a:off x="3137436" y="2168712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49A1D6A6-37EA-4869-AC61-538DB61BC152}"/>
                </a:ext>
              </a:extLst>
            </p:cNvPr>
            <p:cNvSpPr/>
            <p:nvPr/>
          </p:nvSpPr>
          <p:spPr>
            <a:xfrm rot="13500000" flipH="1">
              <a:off x="1852849" y="216871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05B0D8A6-2100-4E5B-8166-131A91C5D996}"/>
              </a:ext>
            </a:extLst>
          </p:cNvPr>
          <p:cNvGrpSpPr/>
          <p:nvPr/>
        </p:nvGrpSpPr>
        <p:grpSpPr>
          <a:xfrm rot="2700000">
            <a:off x="1485483" y="4064702"/>
            <a:ext cx="2196318" cy="1548002"/>
            <a:chOff x="1489102" y="954554"/>
            <a:chExt cx="2196318" cy="1548002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AEB6C7EA-5F05-42A5-9FE1-E2618262DDCF}"/>
                </a:ext>
              </a:extLst>
            </p:cNvPr>
            <p:cNvGrpSpPr/>
            <p:nvPr/>
          </p:nvGrpSpPr>
          <p:grpSpPr>
            <a:xfrm rot="16200000" flipH="1">
              <a:off x="1813260" y="630396"/>
              <a:ext cx="1548002" cy="2196318"/>
              <a:chOff x="5322000" y="2330682"/>
              <a:chExt cx="1548002" cy="2196318"/>
            </a:xfrm>
          </p:grpSpPr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FE36DB0D-F775-4F77-B4A5-11F8AD76A232}"/>
                  </a:ext>
                </a:extLst>
              </p:cNvPr>
              <p:cNvSpPr/>
              <p:nvPr/>
            </p:nvSpPr>
            <p:spPr>
              <a:xfrm>
                <a:off x="5412000" y="2421000"/>
                <a:ext cx="1368000" cy="2016000"/>
              </a:xfrm>
              <a:prstGeom prst="ellipse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C12EE031-7B38-4448-A65F-18E7AB8F5EA0}"/>
                  </a:ext>
                </a:extLst>
              </p:cNvPr>
              <p:cNvSpPr/>
              <p:nvPr/>
            </p:nvSpPr>
            <p:spPr>
              <a:xfrm>
                <a:off x="6006000" y="2330682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9FF3C98B-28AE-4EB9-95F7-580885A8EAC2}"/>
                  </a:ext>
                </a:extLst>
              </p:cNvPr>
              <p:cNvSpPr/>
              <p:nvPr/>
            </p:nvSpPr>
            <p:spPr>
              <a:xfrm>
                <a:off x="6006000" y="4347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259578AD-6910-4188-920E-87DD85819813}"/>
                  </a:ext>
                </a:extLst>
              </p:cNvPr>
              <p:cNvSpPr/>
              <p:nvPr/>
            </p:nvSpPr>
            <p:spPr>
              <a:xfrm>
                <a:off x="5322000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D645D571-ACBC-41B0-98D9-B4687DC6F9C3}"/>
                  </a:ext>
                </a:extLst>
              </p:cNvPr>
              <p:cNvSpPr/>
              <p:nvPr/>
            </p:nvSpPr>
            <p:spPr>
              <a:xfrm>
                <a:off x="6690002" y="333900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FE05C4F-3821-4359-B2E9-82B289CA4BF6}"/>
                  </a:ext>
                </a:extLst>
              </p:cNvPr>
              <p:cNvSpPr/>
              <p:nvPr/>
            </p:nvSpPr>
            <p:spPr>
              <a:xfrm rot="2700000">
                <a:off x="5481522" y="2694430"/>
                <a:ext cx="180000" cy="180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E10AAB05-888A-4D14-8A1E-D580B0B1F736}"/>
                </a:ext>
              </a:extLst>
            </p:cNvPr>
            <p:cNvSpPr/>
            <p:nvPr/>
          </p:nvSpPr>
          <p:spPr>
            <a:xfrm rot="13500000" flipH="1">
              <a:off x="3137436" y="111280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0090FA5A-4131-45BE-BD8B-B6098B72332C}"/>
                </a:ext>
              </a:extLst>
            </p:cNvPr>
            <p:cNvSpPr/>
            <p:nvPr/>
          </p:nvSpPr>
          <p:spPr>
            <a:xfrm rot="13500000" flipH="1">
              <a:off x="3137436" y="2168712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3F5F0928-A468-49B5-B69B-32A071982A66}"/>
                </a:ext>
              </a:extLst>
            </p:cNvPr>
            <p:cNvSpPr/>
            <p:nvPr/>
          </p:nvSpPr>
          <p:spPr>
            <a:xfrm rot="13500000" flipH="1">
              <a:off x="1852849" y="2168711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81409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A9E5A91-0C3E-462B-AED6-07D250E2C97F}"/>
              </a:ext>
            </a:extLst>
          </p:cNvPr>
          <p:cNvGrpSpPr/>
          <p:nvPr/>
        </p:nvGrpSpPr>
        <p:grpSpPr>
          <a:xfrm>
            <a:off x="3325146" y="1886449"/>
            <a:ext cx="360000" cy="362657"/>
            <a:chOff x="922249" y="2777524"/>
            <a:chExt cx="360000" cy="362657"/>
          </a:xfrm>
          <a:solidFill>
            <a:srgbClr val="66FFFF"/>
          </a:solidFill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BE8D6D5-19F9-4801-BC67-0CBF94EBA4D5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96133768-0D67-46F1-B25A-1F40CDAFF1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66" y="2777524"/>
              <a:ext cx="351749" cy="360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E131FF6D-4B20-4D8A-B3AE-09BE8E1A11A7}"/>
              </a:ext>
            </a:extLst>
          </p:cNvPr>
          <p:cNvCxnSpPr>
            <a:cxnSpLocks/>
          </p:cNvCxnSpPr>
          <p:nvPr/>
        </p:nvCxnSpPr>
        <p:spPr>
          <a:xfrm rot="5400000">
            <a:off x="5715480" y="3873084"/>
            <a:ext cx="1389275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8D26D0AD-ECAE-4FAD-A27C-83C41F253744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319518" y="4351121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DC460BB-034F-48FB-9D31-C90306FFC0D1}"/>
              </a:ext>
            </a:extLst>
          </p:cNvPr>
          <p:cNvSpPr txBox="1"/>
          <p:nvPr/>
        </p:nvSpPr>
        <p:spPr>
          <a:xfrm>
            <a:off x="3619109" y="3469297"/>
            <a:ext cx="78739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E66E2D3-0B19-44AD-B691-9841589C5970}"/>
              </a:ext>
            </a:extLst>
          </p:cNvPr>
          <p:cNvSpPr txBox="1"/>
          <p:nvPr/>
        </p:nvSpPr>
        <p:spPr>
          <a:xfrm>
            <a:off x="3894522" y="2658563"/>
            <a:ext cx="65113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6EC6E5D-5811-4681-A5B6-4FC0C4DC894E}"/>
              </a:ext>
            </a:extLst>
          </p:cNvPr>
          <p:cNvSpPr txBox="1"/>
          <p:nvPr/>
        </p:nvSpPr>
        <p:spPr>
          <a:xfrm flipH="1">
            <a:off x="684485" y="1413729"/>
            <a:ext cx="1181734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nm, 1 W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3DDC57B-19E7-4BE5-AC22-0754295A68C5}"/>
              </a:ext>
            </a:extLst>
          </p:cNvPr>
          <p:cNvSpPr txBox="1"/>
          <p:nvPr/>
        </p:nvSpPr>
        <p:spPr>
          <a:xfrm flipH="1">
            <a:off x="1867937" y="1540495"/>
            <a:ext cx="947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6323D45-7A4C-438B-AA5D-8F4738BCEED7}"/>
              </a:ext>
            </a:extLst>
          </p:cNvPr>
          <p:cNvSpPr txBox="1"/>
          <p:nvPr/>
        </p:nvSpPr>
        <p:spPr>
          <a:xfrm>
            <a:off x="2771577" y="1621762"/>
            <a:ext cx="59824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5A2E0934-B6B8-4DB4-8E53-689C70E09C2F}"/>
              </a:ext>
            </a:extLst>
          </p:cNvPr>
          <p:cNvCxnSpPr>
            <a:cxnSpLocks/>
          </p:cNvCxnSpPr>
          <p:nvPr/>
        </p:nvCxnSpPr>
        <p:spPr>
          <a:xfrm flipV="1">
            <a:off x="2341538" y="2259431"/>
            <a:ext cx="0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>
            <a:extLst>
              <a:ext uri="{FF2B5EF4-FFF2-40B4-BE49-F238E27FC236}">
                <a16:creationId xmlns:a16="http://schemas.microsoft.com/office/drawing/2014/main" id="{3279246C-C5A1-489A-A172-086694CDFDA3}"/>
              </a:ext>
            </a:extLst>
          </p:cNvPr>
          <p:cNvCxnSpPr>
            <a:cxnSpLocks/>
            <a:stCxn id="130" idx="2"/>
            <a:endCxn id="129" idx="0"/>
          </p:cNvCxnSpPr>
          <p:nvPr/>
        </p:nvCxnSpPr>
        <p:spPr>
          <a:xfrm flipH="1">
            <a:off x="3503912" y="4378694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7E2B0BCD-B734-418F-9068-BEA1B3B24E57}"/>
              </a:ext>
            </a:extLst>
          </p:cNvPr>
          <p:cNvSpPr txBox="1"/>
          <p:nvPr/>
        </p:nvSpPr>
        <p:spPr>
          <a:xfrm>
            <a:off x="3034873" y="4585236"/>
            <a:ext cx="93807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WFS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signal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0" name="図 129" descr="アイコン&#10;&#10;自動的に生成された説明">
            <a:extLst>
              <a:ext uri="{FF2B5EF4-FFF2-40B4-BE49-F238E27FC236}">
                <a16:creationId xmlns:a16="http://schemas.microsoft.com/office/drawing/2014/main" id="{3B8C2CE3-1402-45B5-94B8-88E59DA85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508" y="4009885"/>
            <a:ext cx="368809" cy="368809"/>
          </a:xfrm>
          <a:prstGeom prst="rect">
            <a:avLst/>
          </a:prstGeom>
        </p:spPr>
      </p:pic>
      <p:pic>
        <p:nvPicPr>
          <p:cNvPr id="131" name="図 130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DF4B1878-A8D1-4AD0-BE39-2ABFE725C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34" y="2589342"/>
            <a:ext cx="368809" cy="368809"/>
          </a:xfrm>
          <a:prstGeom prst="rect">
            <a:avLst/>
          </a:prstGeom>
        </p:spPr>
      </p:pic>
      <p:pic>
        <p:nvPicPr>
          <p:cNvPr id="134" name="図 133" descr="アイコン&#10;&#10;自動的に生成された説明">
            <a:extLst>
              <a:ext uri="{FF2B5EF4-FFF2-40B4-BE49-F238E27FC236}">
                <a16:creationId xmlns:a16="http://schemas.microsoft.com/office/drawing/2014/main" id="{949C70A8-FC78-4EAC-922A-23D9526DF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01" y="2905546"/>
            <a:ext cx="368809" cy="368809"/>
          </a:xfrm>
          <a:prstGeom prst="rect">
            <a:avLst/>
          </a:prstGeom>
        </p:spPr>
      </p:pic>
      <p:sp>
        <p:nvSpPr>
          <p:cNvPr id="138" name="二等辺三角形 137">
            <a:extLst>
              <a:ext uri="{FF2B5EF4-FFF2-40B4-BE49-F238E27FC236}">
                <a16:creationId xmlns:a16="http://schemas.microsoft.com/office/drawing/2014/main" id="{EF587514-B2F5-432B-BAAB-8A7AB533A7D6}"/>
              </a:ext>
            </a:extLst>
          </p:cNvPr>
          <p:cNvSpPr/>
          <p:nvPr/>
        </p:nvSpPr>
        <p:spPr>
          <a:xfrm rot="5400000">
            <a:off x="5077925" y="290995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044A7619-FE3D-48E9-B39F-73B951A9F093}"/>
              </a:ext>
            </a:extLst>
          </p:cNvPr>
          <p:cNvCxnSpPr>
            <a:cxnSpLocks/>
            <a:endCxn id="43" idx="1"/>
          </p:cNvCxnSpPr>
          <p:nvPr/>
        </p:nvCxnSpPr>
        <p:spPr>
          <a:xfrm flipH="1">
            <a:off x="1725352" y="2064917"/>
            <a:ext cx="4685761" cy="1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C7E18D58-4064-47D3-8C5A-9DF2B399C243}"/>
              </a:ext>
            </a:extLst>
          </p:cNvPr>
          <p:cNvCxnSpPr>
            <a:cxnSpLocks/>
          </p:cNvCxnSpPr>
          <p:nvPr/>
        </p:nvCxnSpPr>
        <p:spPr>
          <a:xfrm flipH="1">
            <a:off x="3505146" y="1609167"/>
            <a:ext cx="1" cy="183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円弧 149">
            <a:extLst>
              <a:ext uri="{FF2B5EF4-FFF2-40B4-BE49-F238E27FC236}">
                <a16:creationId xmlns:a16="http://schemas.microsoft.com/office/drawing/2014/main" id="{510E9322-BF53-4487-947A-E38913F72C75}"/>
              </a:ext>
            </a:extLst>
          </p:cNvPr>
          <p:cNvSpPr/>
          <p:nvPr/>
        </p:nvSpPr>
        <p:spPr>
          <a:xfrm flipH="1" flipV="1">
            <a:off x="3505146" y="2004830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コネクタ: カギ線 151">
            <a:extLst>
              <a:ext uri="{FF2B5EF4-FFF2-40B4-BE49-F238E27FC236}">
                <a16:creationId xmlns:a16="http://schemas.microsoft.com/office/drawing/2014/main" id="{C4761AA6-63F3-45E4-BA76-553A75A04FC6}"/>
              </a:ext>
            </a:extLst>
          </p:cNvPr>
          <p:cNvCxnSpPr>
            <a:cxnSpLocks/>
            <a:stCxn id="131" idx="2"/>
            <a:endCxn id="130" idx="1"/>
          </p:cNvCxnSpPr>
          <p:nvPr/>
        </p:nvCxnSpPr>
        <p:spPr>
          <a:xfrm rot="16200000" flipH="1">
            <a:off x="2212454" y="3087235"/>
            <a:ext cx="1236139" cy="97796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コネクタ: カギ線 154">
            <a:extLst>
              <a:ext uri="{FF2B5EF4-FFF2-40B4-BE49-F238E27FC236}">
                <a16:creationId xmlns:a16="http://schemas.microsoft.com/office/drawing/2014/main" id="{07753428-C893-4BA5-9227-73EFF5DBE5DC}"/>
              </a:ext>
            </a:extLst>
          </p:cNvPr>
          <p:cNvCxnSpPr>
            <a:cxnSpLocks/>
            <a:stCxn id="131" idx="2"/>
            <a:endCxn id="134" idx="2"/>
          </p:cNvCxnSpPr>
          <p:nvPr/>
        </p:nvCxnSpPr>
        <p:spPr>
          <a:xfrm rot="16200000" flipH="1">
            <a:off x="3384920" y="1914769"/>
            <a:ext cx="316204" cy="2402967"/>
          </a:xfrm>
          <a:prstGeom prst="bentConnector3">
            <a:avLst>
              <a:gd name="adj1" fmla="val 655924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>
            <a:extLst>
              <a:ext uri="{FF2B5EF4-FFF2-40B4-BE49-F238E27FC236}">
                <a16:creationId xmlns:a16="http://schemas.microsoft.com/office/drawing/2014/main" id="{D75810E5-F8DD-4AC6-A2FA-B12AB2ABD6F6}"/>
              </a:ext>
            </a:extLst>
          </p:cNvPr>
          <p:cNvCxnSpPr>
            <a:cxnSpLocks/>
            <a:stCxn id="97" idx="3"/>
            <a:endCxn id="130" idx="0"/>
          </p:cNvCxnSpPr>
          <p:nvPr/>
        </p:nvCxnSpPr>
        <p:spPr>
          <a:xfrm>
            <a:off x="3503912" y="3803343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E228495D-AD79-4876-BEF8-96801FD1C391}"/>
              </a:ext>
            </a:extLst>
          </p:cNvPr>
          <p:cNvCxnSpPr>
            <a:cxnSpLocks/>
            <a:stCxn id="90" idx="3"/>
            <a:endCxn id="134" idx="1"/>
          </p:cNvCxnSpPr>
          <p:nvPr/>
        </p:nvCxnSpPr>
        <p:spPr>
          <a:xfrm>
            <a:off x="4411085" y="3089950"/>
            <a:ext cx="14901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5A6FFC35-DB1D-415E-B9B0-2AC35435FDDE}"/>
              </a:ext>
            </a:extLst>
          </p:cNvPr>
          <p:cNvCxnSpPr>
            <a:cxnSpLocks/>
            <a:stCxn id="134" idx="3"/>
            <a:endCxn id="138" idx="3"/>
          </p:cNvCxnSpPr>
          <p:nvPr/>
        </p:nvCxnSpPr>
        <p:spPr>
          <a:xfrm flipV="1">
            <a:off x="4928910" y="3089950"/>
            <a:ext cx="149015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023B4A2-AAD8-4847-8E57-AA9FD1B44872}"/>
              </a:ext>
            </a:extLst>
          </p:cNvPr>
          <p:cNvSpPr txBox="1"/>
          <p:nvPr/>
        </p:nvSpPr>
        <p:spPr>
          <a:xfrm>
            <a:off x="5091983" y="3244063"/>
            <a:ext cx="36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8BED47B2-DFC8-46AF-8F4F-E84A3AD75D22}"/>
              </a:ext>
            </a:extLst>
          </p:cNvPr>
          <p:cNvSpPr txBox="1"/>
          <p:nvPr/>
        </p:nvSpPr>
        <p:spPr>
          <a:xfrm>
            <a:off x="1217589" y="2580849"/>
            <a:ext cx="989373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C8FD2768-F82B-44BA-8C76-5B0B174C362F}"/>
              </a:ext>
            </a:extLst>
          </p:cNvPr>
          <p:cNvSpPr txBox="1"/>
          <p:nvPr/>
        </p:nvSpPr>
        <p:spPr>
          <a:xfrm>
            <a:off x="3643515" y="4060950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B8E2E2B4-774F-4B62-8353-8888C2E09C1F}"/>
              </a:ext>
            </a:extLst>
          </p:cNvPr>
          <p:cNvSpPr txBox="1"/>
          <p:nvPr/>
        </p:nvSpPr>
        <p:spPr>
          <a:xfrm>
            <a:off x="3121079" y="887597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E1E4B6D3-A57F-4F77-94D9-65A9F9AB7085}"/>
              </a:ext>
            </a:extLst>
          </p:cNvPr>
          <p:cNvSpPr txBox="1"/>
          <p:nvPr/>
        </p:nvSpPr>
        <p:spPr>
          <a:xfrm>
            <a:off x="6656452" y="2933880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flat, 98.2%</a:t>
            </a:r>
          </a:p>
        </p:txBody>
      </p:sp>
      <p:sp>
        <p:nvSpPr>
          <p:cNvPr id="151" name="円弧 150">
            <a:extLst>
              <a:ext uri="{FF2B5EF4-FFF2-40B4-BE49-F238E27FC236}">
                <a16:creationId xmlns:a16="http://schemas.microsoft.com/office/drawing/2014/main" id="{A1D88A24-A06B-41BD-8BED-EBA1E5384A3E}"/>
              </a:ext>
            </a:extLst>
          </p:cNvPr>
          <p:cNvSpPr/>
          <p:nvPr/>
        </p:nvSpPr>
        <p:spPr>
          <a:xfrm flipH="1" flipV="1">
            <a:off x="6418517" y="2715528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ローチャート: 論理積ゲート 86">
            <a:extLst>
              <a:ext uri="{FF2B5EF4-FFF2-40B4-BE49-F238E27FC236}">
                <a16:creationId xmlns:a16="http://schemas.microsoft.com/office/drawing/2014/main" id="{4207F03B-ED7E-4A0A-9954-DBA56C347BBC}"/>
              </a:ext>
            </a:extLst>
          </p:cNvPr>
          <p:cNvSpPr/>
          <p:nvPr/>
        </p:nvSpPr>
        <p:spPr>
          <a:xfrm>
            <a:off x="6958518" y="3616206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57D4FE2-3B5F-41DC-ADAE-E143436844B1}"/>
              </a:ext>
            </a:extLst>
          </p:cNvPr>
          <p:cNvSpPr txBox="1"/>
          <p:nvPr/>
        </p:nvSpPr>
        <p:spPr>
          <a:xfrm>
            <a:off x="6656452" y="4464351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 m, 100%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9819FDD-7582-4CAC-A2BC-6C63B41C0D61}"/>
              </a:ext>
            </a:extLst>
          </p:cNvPr>
          <p:cNvSpPr txBox="1"/>
          <p:nvPr/>
        </p:nvSpPr>
        <p:spPr>
          <a:xfrm>
            <a:off x="6885675" y="4015981"/>
            <a:ext cx="42671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E6D6BFAC-2BBA-466C-BFF6-EE8FFB81FA85}"/>
              </a:ext>
            </a:extLst>
          </p:cNvPr>
          <p:cNvSpPr txBox="1"/>
          <p:nvPr/>
        </p:nvSpPr>
        <p:spPr>
          <a:xfrm>
            <a:off x="5355640" y="3691599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78.7 mm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569F3A5C-4E33-4415-8C0C-1E0BB5F8CF91}"/>
              </a:ext>
            </a:extLst>
          </p:cNvPr>
          <p:cNvCxnSpPr>
            <a:cxnSpLocks/>
            <a:endCxn id="179" idx="1"/>
          </p:cNvCxnSpPr>
          <p:nvPr/>
        </p:nvCxnSpPr>
        <p:spPr>
          <a:xfrm flipH="1">
            <a:off x="6410118" y="2064917"/>
            <a:ext cx="995" cy="951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44AD1AE2-5E64-4F39-B6AC-EF17BD13736F}"/>
              </a:ext>
            </a:extLst>
          </p:cNvPr>
          <p:cNvCxnSpPr>
            <a:cxnSpLocks/>
            <a:stCxn id="138" idx="0"/>
            <a:endCxn id="179" idx="2"/>
          </p:cNvCxnSpPr>
          <p:nvPr/>
        </p:nvCxnSpPr>
        <p:spPr>
          <a:xfrm flipV="1">
            <a:off x="5437925" y="3088455"/>
            <a:ext cx="702193" cy="14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8C37AD0D-41F9-404A-9BE4-570ACAD0BF5D}"/>
              </a:ext>
            </a:extLst>
          </p:cNvPr>
          <p:cNvSpPr/>
          <p:nvPr/>
        </p:nvSpPr>
        <p:spPr>
          <a:xfrm rot="5400000">
            <a:off x="6338118" y="2818455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6B6446B4-3A0A-46FF-971C-9B0F1BBFA2F8}"/>
              </a:ext>
            </a:extLst>
          </p:cNvPr>
          <p:cNvSpPr txBox="1"/>
          <p:nvPr/>
        </p:nvSpPr>
        <p:spPr>
          <a:xfrm>
            <a:off x="6581925" y="1738928"/>
            <a:ext cx="8051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1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nrad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478091B-D6E7-4FDC-B799-9B1AA19479B5}"/>
              </a:ext>
            </a:extLst>
          </p:cNvPr>
          <p:cNvSpPr txBox="1"/>
          <p:nvPr/>
        </p:nvSpPr>
        <p:spPr>
          <a:xfrm>
            <a:off x="5823640" y="2393908"/>
            <a:ext cx="57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1 m</a:t>
            </a:r>
          </a:p>
        </p:txBody>
      </p:sp>
      <p:sp>
        <p:nvSpPr>
          <p:cNvPr id="90" name="フローチャート: 論理積ゲート 89">
            <a:extLst>
              <a:ext uri="{FF2B5EF4-FFF2-40B4-BE49-F238E27FC236}">
                <a16:creationId xmlns:a16="http://schemas.microsoft.com/office/drawing/2014/main" id="{02BE4F2B-EE2B-45D3-A1D6-14777ECD6E4C}"/>
              </a:ext>
            </a:extLst>
          </p:cNvPr>
          <p:cNvSpPr/>
          <p:nvPr/>
        </p:nvSpPr>
        <p:spPr>
          <a:xfrm rot="10800000" flipH="1">
            <a:off x="4051085" y="290995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48A4185-7D54-457D-9575-7317FF1A7AB9}"/>
              </a:ext>
            </a:extLst>
          </p:cNvPr>
          <p:cNvGrpSpPr/>
          <p:nvPr/>
        </p:nvGrpSpPr>
        <p:grpSpPr>
          <a:xfrm rot="5400000">
            <a:off x="3323912" y="3443343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97" name="フローチャート: 論理積ゲート 96">
              <a:extLst>
                <a:ext uri="{FF2B5EF4-FFF2-40B4-BE49-F238E27FC236}">
                  <a16:creationId xmlns:a16="http://schemas.microsoft.com/office/drawing/2014/main" id="{1CECF3EF-B4D9-468F-B28D-1C2E8FF4FC98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D27E6C7-C9CB-44DA-A7D3-0A10FE0BC9BB}"/>
                </a:ext>
              </a:extLst>
            </p:cNvPr>
            <p:cNvCxnSpPr>
              <a:stCxn id="97" idx="1"/>
              <a:endCxn id="97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3" name="図 92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5F92D971-49DC-48E0-9C63-CD0E461F3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3414" y="1257122"/>
            <a:ext cx="283465" cy="420625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1A65687-629C-446D-8F0D-D0CEB9102511}"/>
              </a:ext>
            </a:extLst>
          </p:cNvPr>
          <p:cNvSpPr/>
          <p:nvPr/>
        </p:nvSpPr>
        <p:spPr>
          <a:xfrm rot="18300000">
            <a:off x="6378055" y="1729325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CAEDA61-C818-4CCA-A33C-43D1FA49D489}"/>
              </a:ext>
            </a:extLst>
          </p:cNvPr>
          <p:cNvSpPr/>
          <p:nvPr/>
        </p:nvSpPr>
        <p:spPr>
          <a:xfrm flipH="1">
            <a:off x="1981538" y="1886449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0C7167E-8A0A-4C4A-A069-32E3080272BE}"/>
              </a:ext>
            </a:extLst>
          </p:cNvPr>
          <p:cNvSpPr/>
          <p:nvPr/>
        </p:nvSpPr>
        <p:spPr>
          <a:xfrm flipH="1">
            <a:off x="825352" y="1850449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9388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A12C0DE-9DBD-48AB-97B3-69247D09F9C9}"/>
              </a:ext>
            </a:extLst>
          </p:cNvPr>
          <p:cNvGrpSpPr/>
          <p:nvPr/>
        </p:nvGrpSpPr>
        <p:grpSpPr>
          <a:xfrm>
            <a:off x="3325146" y="1886449"/>
            <a:ext cx="360000" cy="362657"/>
            <a:chOff x="922249" y="2777524"/>
            <a:chExt cx="360000" cy="362657"/>
          </a:xfrm>
          <a:solidFill>
            <a:srgbClr val="66FFFF"/>
          </a:solidFill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8E7119E-A038-4A91-80F0-9E01F18FBBFE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E91A0353-4268-4311-B642-AE65355A4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66" y="2777524"/>
              <a:ext cx="351749" cy="360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E72A4685-5EFF-42E3-90BB-F72BFB0C2518}"/>
              </a:ext>
            </a:extLst>
          </p:cNvPr>
          <p:cNvGrpSpPr/>
          <p:nvPr/>
        </p:nvGrpSpPr>
        <p:grpSpPr>
          <a:xfrm rot="5400000">
            <a:off x="6327623" y="4356819"/>
            <a:ext cx="1260677" cy="1080000"/>
            <a:chOff x="5822523" y="891654"/>
            <a:chExt cx="1260677" cy="1080000"/>
          </a:xfrm>
        </p:grpSpPr>
        <p:sp>
          <p:nvSpPr>
            <p:cNvPr id="73" name="円弧 72">
              <a:extLst>
                <a:ext uri="{FF2B5EF4-FFF2-40B4-BE49-F238E27FC236}">
                  <a16:creationId xmlns:a16="http://schemas.microsoft.com/office/drawing/2014/main" id="{F2975A40-54E0-4ED5-AB6A-69F613CBF5DB}"/>
                </a:ext>
              </a:extLst>
            </p:cNvPr>
            <p:cNvSpPr/>
            <p:nvPr/>
          </p:nvSpPr>
          <p:spPr>
            <a:xfrm rot="16200000" flipH="1" flipV="1">
              <a:off x="5822523" y="891654"/>
              <a:ext cx="1080000" cy="1080000"/>
            </a:xfrm>
            <a:prstGeom prst="arc">
              <a:avLst/>
            </a:prstGeom>
            <a:noFill/>
            <a:ln w="19050" cap="flat">
              <a:solidFill>
                <a:srgbClr val="FF00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ローチャート: 論理積ゲート 73">
              <a:extLst>
                <a:ext uri="{FF2B5EF4-FFF2-40B4-BE49-F238E27FC236}">
                  <a16:creationId xmlns:a16="http://schemas.microsoft.com/office/drawing/2014/main" id="{7769DCCF-EB3D-4FB6-BE21-3B6824F04C7B}"/>
                </a:ext>
              </a:extLst>
            </p:cNvPr>
            <p:cNvSpPr/>
            <p:nvPr/>
          </p:nvSpPr>
          <p:spPr>
            <a:xfrm rot="16200000">
              <a:off x="6723200" y="1071654"/>
              <a:ext cx="360000" cy="360000"/>
            </a:xfrm>
            <a:prstGeom prst="flowChartDelay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DC460BB-034F-48FB-9D31-C90306FFC0D1}"/>
              </a:ext>
            </a:extLst>
          </p:cNvPr>
          <p:cNvSpPr txBox="1"/>
          <p:nvPr/>
        </p:nvSpPr>
        <p:spPr>
          <a:xfrm>
            <a:off x="3619109" y="3469297"/>
            <a:ext cx="78739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E66E2D3-0B19-44AD-B691-9841589C5970}"/>
              </a:ext>
            </a:extLst>
          </p:cNvPr>
          <p:cNvSpPr txBox="1"/>
          <p:nvPr/>
        </p:nvSpPr>
        <p:spPr>
          <a:xfrm>
            <a:off x="3894522" y="2658563"/>
            <a:ext cx="65113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6EC6E5D-5811-4681-A5B6-4FC0C4DC894E}"/>
              </a:ext>
            </a:extLst>
          </p:cNvPr>
          <p:cNvSpPr txBox="1"/>
          <p:nvPr/>
        </p:nvSpPr>
        <p:spPr>
          <a:xfrm flipH="1">
            <a:off x="684485" y="1413729"/>
            <a:ext cx="1181734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, 1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W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3DDC57B-19E7-4BE5-AC22-0754295A68C5}"/>
              </a:ext>
            </a:extLst>
          </p:cNvPr>
          <p:cNvSpPr txBox="1"/>
          <p:nvPr/>
        </p:nvSpPr>
        <p:spPr>
          <a:xfrm flipH="1">
            <a:off x="1867937" y="1540495"/>
            <a:ext cx="947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6323D45-7A4C-438B-AA5D-8F4738BCEED7}"/>
              </a:ext>
            </a:extLst>
          </p:cNvPr>
          <p:cNvSpPr txBox="1"/>
          <p:nvPr/>
        </p:nvSpPr>
        <p:spPr>
          <a:xfrm>
            <a:off x="2771577" y="1621762"/>
            <a:ext cx="59824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5A2E0934-B6B8-4DB4-8E53-689C70E09C2F}"/>
              </a:ext>
            </a:extLst>
          </p:cNvPr>
          <p:cNvCxnSpPr>
            <a:cxnSpLocks/>
          </p:cNvCxnSpPr>
          <p:nvPr/>
        </p:nvCxnSpPr>
        <p:spPr>
          <a:xfrm flipV="1">
            <a:off x="2341538" y="2259431"/>
            <a:ext cx="0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>
            <a:extLst>
              <a:ext uri="{FF2B5EF4-FFF2-40B4-BE49-F238E27FC236}">
                <a16:creationId xmlns:a16="http://schemas.microsoft.com/office/drawing/2014/main" id="{3279246C-C5A1-489A-A172-086694CDFDA3}"/>
              </a:ext>
            </a:extLst>
          </p:cNvPr>
          <p:cNvCxnSpPr>
            <a:cxnSpLocks/>
            <a:stCxn id="130" idx="2"/>
          </p:cNvCxnSpPr>
          <p:nvPr/>
        </p:nvCxnSpPr>
        <p:spPr>
          <a:xfrm flipH="1">
            <a:off x="3503912" y="4378694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" name="図 129" descr="アイコン&#10;&#10;自動的に生成された説明">
            <a:extLst>
              <a:ext uri="{FF2B5EF4-FFF2-40B4-BE49-F238E27FC236}">
                <a16:creationId xmlns:a16="http://schemas.microsoft.com/office/drawing/2014/main" id="{3B8C2CE3-1402-45B5-94B8-88E59DA85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508" y="4009885"/>
            <a:ext cx="368809" cy="368809"/>
          </a:xfrm>
          <a:prstGeom prst="rect">
            <a:avLst/>
          </a:prstGeom>
        </p:spPr>
      </p:pic>
      <p:pic>
        <p:nvPicPr>
          <p:cNvPr id="131" name="図 130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DF4B1878-A8D1-4AD0-BE39-2ABFE725C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34" y="2589342"/>
            <a:ext cx="368809" cy="368809"/>
          </a:xfrm>
          <a:prstGeom prst="rect">
            <a:avLst/>
          </a:prstGeom>
        </p:spPr>
      </p:pic>
      <p:pic>
        <p:nvPicPr>
          <p:cNvPr id="134" name="図 133" descr="アイコン&#10;&#10;自動的に生成された説明">
            <a:extLst>
              <a:ext uri="{FF2B5EF4-FFF2-40B4-BE49-F238E27FC236}">
                <a16:creationId xmlns:a16="http://schemas.microsoft.com/office/drawing/2014/main" id="{949C70A8-FC78-4EAC-922A-23D9526DF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01" y="2905546"/>
            <a:ext cx="368809" cy="368809"/>
          </a:xfrm>
          <a:prstGeom prst="rect">
            <a:avLst/>
          </a:prstGeom>
        </p:spPr>
      </p:pic>
      <p:sp>
        <p:nvSpPr>
          <p:cNvPr id="138" name="二等辺三角形 137">
            <a:extLst>
              <a:ext uri="{FF2B5EF4-FFF2-40B4-BE49-F238E27FC236}">
                <a16:creationId xmlns:a16="http://schemas.microsoft.com/office/drawing/2014/main" id="{EF587514-B2F5-432B-BAAB-8A7AB533A7D6}"/>
              </a:ext>
            </a:extLst>
          </p:cNvPr>
          <p:cNvSpPr/>
          <p:nvPr/>
        </p:nvSpPr>
        <p:spPr>
          <a:xfrm rot="5400000">
            <a:off x="5077925" y="290995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044A7619-FE3D-48E9-B39F-73B951A9F093}"/>
              </a:ext>
            </a:extLst>
          </p:cNvPr>
          <p:cNvCxnSpPr>
            <a:cxnSpLocks/>
            <a:endCxn id="43" idx="1"/>
          </p:cNvCxnSpPr>
          <p:nvPr/>
        </p:nvCxnSpPr>
        <p:spPr>
          <a:xfrm flipH="1">
            <a:off x="1725352" y="2064917"/>
            <a:ext cx="4685761" cy="1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C7E18D58-4064-47D3-8C5A-9DF2B399C243}"/>
              </a:ext>
            </a:extLst>
          </p:cNvPr>
          <p:cNvCxnSpPr>
            <a:cxnSpLocks/>
          </p:cNvCxnSpPr>
          <p:nvPr/>
        </p:nvCxnSpPr>
        <p:spPr>
          <a:xfrm flipH="1">
            <a:off x="3505146" y="1609167"/>
            <a:ext cx="1" cy="183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円弧 149">
            <a:extLst>
              <a:ext uri="{FF2B5EF4-FFF2-40B4-BE49-F238E27FC236}">
                <a16:creationId xmlns:a16="http://schemas.microsoft.com/office/drawing/2014/main" id="{510E9322-BF53-4487-947A-E38913F72C75}"/>
              </a:ext>
            </a:extLst>
          </p:cNvPr>
          <p:cNvSpPr/>
          <p:nvPr/>
        </p:nvSpPr>
        <p:spPr>
          <a:xfrm flipH="1" flipV="1">
            <a:off x="3505146" y="2004830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コネクタ: カギ線 151">
            <a:extLst>
              <a:ext uri="{FF2B5EF4-FFF2-40B4-BE49-F238E27FC236}">
                <a16:creationId xmlns:a16="http://schemas.microsoft.com/office/drawing/2014/main" id="{C4761AA6-63F3-45E4-BA76-553A75A04FC6}"/>
              </a:ext>
            </a:extLst>
          </p:cNvPr>
          <p:cNvCxnSpPr>
            <a:cxnSpLocks/>
            <a:stCxn id="131" idx="2"/>
            <a:endCxn id="130" idx="1"/>
          </p:cNvCxnSpPr>
          <p:nvPr/>
        </p:nvCxnSpPr>
        <p:spPr>
          <a:xfrm rot="16200000" flipH="1">
            <a:off x="2212454" y="3087235"/>
            <a:ext cx="1236139" cy="97796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コネクタ: カギ線 154">
            <a:extLst>
              <a:ext uri="{FF2B5EF4-FFF2-40B4-BE49-F238E27FC236}">
                <a16:creationId xmlns:a16="http://schemas.microsoft.com/office/drawing/2014/main" id="{07753428-C893-4BA5-9227-73EFF5DBE5DC}"/>
              </a:ext>
            </a:extLst>
          </p:cNvPr>
          <p:cNvCxnSpPr>
            <a:cxnSpLocks/>
            <a:stCxn id="131" idx="2"/>
            <a:endCxn id="134" idx="2"/>
          </p:cNvCxnSpPr>
          <p:nvPr/>
        </p:nvCxnSpPr>
        <p:spPr>
          <a:xfrm rot="16200000" flipH="1">
            <a:off x="3384920" y="1914769"/>
            <a:ext cx="316204" cy="2402967"/>
          </a:xfrm>
          <a:prstGeom prst="bentConnector3">
            <a:avLst>
              <a:gd name="adj1" fmla="val 655924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>
            <a:extLst>
              <a:ext uri="{FF2B5EF4-FFF2-40B4-BE49-F238E27FC236}">
                <a16:creationId xmlns:a16="http://schemas.microsoft.com/office/drawing/2014/main" id="{D75810E5-F8DD-4AC6-A2FA-B12AB2ABD6F6}"/>
              </a:ext>
            </a:extLst>
          </p:cNvPr>
          <p:cNvCxnSpPr>
            <a:cxnSpLocks/>
            <a:stCxn id="97" idx="3"/>
            <a:endCxn id="130" idx="0"/>
          </p:cNvCxnSpPr>
          <p:nvPr/>
        </p:nvCxnSpPr>
        <p:spPr>
          <a:xfrm>
            <a:off x="3503912" y="3803343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E228495D-AD79-4876-BEF8-96801FD1C391}"/>
              </a:ext>
            </a:extLst>
          </p:cNvPr>
          <p:cNvCxnSpPr>
            <a:cxnSpLocks/>
            <a:stCxn id="90" idx="3"/>
            <a:endCxn id="134" idx="1"/>
          </p:cNvCxnSpPr>
          <p:nvPr/>
        </p:nvCxnSpPr>
        <p:spPr>
          <a:xfrm>
            <a:off x="4411085" y="3089950"/>
            <a:ext cx="14901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5A6FFC35-DB1D-415E-B9B0-2AC35435FDDE}"/>
              </a:ext>
            </a:extLst>
          </p:cNvPr>
          <p:cNvCxnSpPr>
            <a:cxnSpLocks/>
            <a:stCxn id="134" idx="3"/>
            <a:endCxn id="138" idx="3"/>
          </p:cNvCxnSpPr>
          <p:nvPr/>
        </p:nvCxnSpPr>
        <p:spPr>
          <a:xfrm flipV="1">
            <a:off x="4928910" y="3089950"/>
            <a:ext cx="149015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023B4A2-AAD8-4847-8E57-AA9FD1B44872}"/>
              </a:ext>
            </a:extLst>
          </p:cNvPr>
          <p:cNvSpPr txBox="1"/>
          <p:nvPr/>
        </p:nvSpPr>
        <p:spPr>
          <a:xfrm>
            <a:off x="5091983" y="3244063"/>
            <a:ext cx="36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8BED47B2-DFC8-46AF-8F4F-E84A3AD75D22}"/>
              </a:ext>
            </a:extLst>
          </p:cNvPr>
          <p:cNvSpPr txBox="1"/>
          <p:nvPr/>
        </p:nvSpPr>
        <p:spPr>
          <a:xfrm>
            <a:off x="1217589" y="2580849"/>
            <a:ext cx="989373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C8FD2768-F82B-44BA-8C76-5B0B174C362F}"/>
              </a:ext>
            </a:extLst>
          </p:cNvPr>
          <p:cNvSpPr txBox="1"/>
          <p:nvPr/>
        </p:nvSpPr>
        <p:spPr>
          <a:xfrm>
            <a:off x="3643515" y="4060950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B8E2E2B4-774F-4B62-8353-8888C2E09C1F}"/>
              </a:ext>
            </a:extLst>
          </p:cNvPr>
          <p:cNvSpPr txBox="1"/>
          <p:nvPr/>
        </p:nvSpPr>
        <p:spPr>
          <a:xfrm>
            <a:off x="3121079" y="887597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1" name="円弧 150">
            <a:extLst>
              <a:ext uri="{FF2B5EF4-FFF2-40B4-BE49-F238E27FC236}">
                <a16:creationId xmlns:a16="http://schemas.microsoft.com/office/drawing/2014/main" id="{A1D88A24-A06B-41BD-8BED-EBA1E5384A3E}"/>
              </a:ext>
            </a:extLst>
          </p:cNvPr>
          <p:cNvSpPr/>
          <p:nvPr/>
        </p:nvSpPr>
        <p:spPr>
          <a:xfrm flipH="1" flipV="1">
            <a:off x="6418517" y="2715528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9819FDD-7582-4CAC-A2BC-6C63B41C0D61}"/>
              </a:ext>
            </a:extLst>
          </p:cNvPr>
          <p:cNvSpPr txBox="1"/>
          <p:nvPr/>
        </p:nvSpPr>
        <p:spPr>
          <a:xfrm>
            <a:off x="6885675" y="4015981"/>
            <a:ext cx="42671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</a:p>
        </p:txBody>
      </p: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E131FF6D-4B20-4D8A-B3AE-09BE8E1A11A7}"/>
              </a:ext>
            </a:extLst>
          </p:cNvPr>
          <p:cNvCxnSpPr>
            <a:cxnSpLocks/>
            <a:stCxn id="179" idx="3"/>
            <a:endCxn id="72" idx="5"/>
          </p:cNvCxnSpPr>
          <p:nvPr/>
        </p:nvCxnSpPr>
        <p:spPr>
          <a:xfrm>
            <a:off x="6410118" y="3160455"/>
            <a:ext cx="0" cy="2590725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569F3A5C-4E33-4415-8C0C-1E0BB5F8CF91}"/>
              </a:ext>
            </a:extLst>
          </p:cNvPr>
          <p:cNvCxnSpPr>
            <a:cxnSpLocks/>
            <a:endCxn id="179" idx="1"/>
          </p:cNvCxnSpPr>
          <p:nvPr/>
        </p:nvCxnSpPr>
        <p:spPr>
          <a:xfrm flipH="1">
            <a:off x="6410118" y="2064917"/>
            <a:ext cx="996" cy="951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44AD1AE2-5E64-4F39-B6AC-EF17BD13736F}"/>
              </a:ext>
            </a:extLst>
          </p:cNvPr>
          <p:cNvCxnSpPr>
            <a:cxnSpLocks/>
            <a:stCxn id="138" idx="0"/>
            <a:endCxn id="179" idx="2"/>
          </p:cNvCxnSpPr>
          <p:nvPr/>
        </p:nvCxnSpPr>
        <p:spPr>
          <a:xfrm flipV="1">
            <a:off x="5437925" y="3088455"/>
            <a:ext cx="702193" cy="14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6B6446B4-3A0A-46FF-971C-9B0F1BBFA2F8}"/>
              </a:ext>
            </a:extLst>
          </p:cNvPr>
          <p:cNvSpPr txBox="1"/>
          <p:nvPr/>
        </p:nvSpPr>
        <p:spPr>
          <a:xfrm>
            <a:off x="6581925" y="1738928"/>
            <a:ext cx="8051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1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nrad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478091B-D6E7-4FDC-B799-9B1AA19479B5}"/>
              </a:ext>
            </a:extLst>
          </p:cNvPr>
          <p:cNvSpPr txBox="1"/>
          <p:nvPr/>
        </p:nvSpPr>
        <p:spPr>
          <a:xfrm>
            <a:off x="5823640" y="2393908"/>
            <a:ext cx="57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1 m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81DB725F-AB40-4E8C-B3A3-45135234AA49}"/>
              </a:ext>
            </a:extLst>
          </p:cNvPr>
          <p:cNvSpPr txBox="1"/>
          <p:nvPr/>
        </p:nvSpPr>
        <p:spPr>
          <a:xfrm>
            <a:off x="6656452" y="5642140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4 m, 100%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54E06310-8635-4274-A21B-95001CCF1F92}"/>
              </a:ext>
            </a:extLst>
          </p:cNvPr>
          <p:cNvSpPr txBox="1"/>
          <p:nvPr/>
        </p:nvSpPr>
        <p:spPr>
          <a:xfrm>
            <a:off x="5355640" y="5054686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62.5 mm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0C7167E-8A0A-4C4A-A069-32E3080272BE}"/>
              </a:ext>
            </a:extLst>
          </p:cNvPr>
          <p:cNvSpPr/>
          <p:nvPr/>
        </p:nvSpPr>
        <p:spPr>
          <a:xfrm flipH="1">
            <a:off x="825352" y="1850449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CAEDA61-C818-4CCA-A33C-43D1FA49D489}"/>
              </a:ext>
            </a:extLst>
          </p:cNvPr>
          <p:cNvSpPr/>
          <p:nvPr/>
        </p:nvSpPr>
        <p:spPr>
          <a:xfrm flipH="1">
            <a:off x="1981538" y="1886449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pic>
        <p:nvPicPr>
          <p:cNvPr id="93" name="図 92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5F92D971-49DC-48E0-9C63-CD0E461F3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3414" y="1257122"/>
            <a:ext cx="283465" cy="420625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1A65687-629C-446D-8F0D-D0CEB9102511}"/>
              </a:ext>
            </a:extLst>
          </p:cNvPr>
          <p:cNvSpPr/>
          <p:nvPr/>
        </p:nvSpPr>
        <p:spPr>
          <a:xfrm rot="18300000">
            <a:off x="6378055" y="1729325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8C37AD0D-41F9-404A-9BE4-570ACAD0BF5D}"/>
              </a:ext>
            </a:extLst>
          </p:cNvPr>
          <p:cNvSpPr/>
          <p:nvPr/>
        </p:nvSpPr>
        <p:spPr>
          <a:xfrm rot="5400000">
            <a:off x="6338118" y="2818455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87" name="フローチャート: 論理積ゲート 86">
            <a:extLst>
              <a:ext uri="{FF2B5EF4-FFF2-40B4-BE49-F238E27FC236}">
                <a16:creationId xmlns:a16="http://schemas.microsoft.com/office/drawing/2014/main" id="{4207F03B-ED7E-4A0A-9954-DBA56C347BBC}"/>
              </a:ext>
            </a:extLst>
          </p:cNvPr>
          <p:cNvSpPr/>
          <p:nvPr/>
        </p:nvSpPr>
        <p:spPr>
          <a:xfrm>
            <a:off x="6958518" y="3616206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ローチャート: 論理積ゲート 89">
            <a:extLst>
              <a:ext uri="{FF2B5EF4-FFF2-40B4-BE49-F238E27FC236}">
                <a16:creationId xmlns:a16="http://schemas.microsoft.com/office/drawing/2014/main" id="{02BE4F2B-EE2B-45D3-A1D6-14777ECD6E4C}"/>
              </a:ext>
            </a:extLst>
          </p:cNvPr>
          <p:cNvSpPr/>
          <p:nvPr/>
        </p:nvSpPr>
        <p:spPr>
          <a:xfrm rot="10800000" flipH="1">
            <a:off x="4051085" y="290995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48A4185-7D54-457D-9575-7317FF1A7AB9}"/>
              </a:ext>
            </a:extLst>
          </p:cNvPr>
          <p:cNvGrpSpPr/>
          <p:nvPr/>
        </p:nvGrpSpPr>
        <p:grpSpPr>
          <a:xfrm rot="5400000">
            <a:off x="3323912" y="3443343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97" name="フローチャート: 論理積ゲート 96">
              <a:extLst>
                <a:ext uri="{FF2B5EF4-FFF2-40B4-BE49-F238E27FC236}">
                  <a16:creationId xmlns:a16="http://schemas.microsoft.com/office/drawing/2014/main" id="{1CECF3EF-B4D9-468F-B28D-1C2E8FF4FC98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D27E6C7-C9CB-44DA-A7D3-0A10FE0BC9BB}"/>
                </a:ext>
              </a:extLst>
            </p:cNvPr>
            <p:cNvCxnSpPr>
              <a:stCxn id="97" idx="1"/>
              <a:endCxn id="97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4E9055C3-7DC2-44FC-AD0B-F51BA4A96DA3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319517" y="4351121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12EFA2CA-9081-4111-9739-5C8A1086604E}"/>
              </a:ext>
            </a:extLst>
          </p:cNvPr>
          <p:cNvSpPr>
            <a:spLocks noChangeAspect="1"/>
          </p:cNvSpPr>
          <p:nvPr/>
        </p:nvSpPr>
        <p:spPr>
          <a:xfrm rot="5400000" flipH="1">
            <a:off x="6319517" y="5526029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FBDD256-B465-496F-ABB2-11F479A03C28}"/>
              </a:ext>
            </a:extLst>
          </p:cNvPr>
          <p:cNvSpPr txBox="1"/>
          <p:nvPr/>
        </p:nvSpPr>
        <p:spPr>
          <a:xfrm>
            <a:off x="6656452" y="2933880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flat, 98.2%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776E9FF3-AD6B-4964-B0C7-2BCEAD86D9D6}"/>
              </a:ext>
            </a:extLst>
          </p:cNvPr>
          <p:cNvSpPr txBox="1"/>
          <p:nvPr/>
        </p:nvSpPr>
        <p:spPr>
          <a:xfrm>
            <a:off x="6656452" y="4464351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 m, 99.94%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6981F65E-2950-40C6-9EDF-6C1F9E4116F5}"/>
              </a:ext>
            </a:extLst>
          </p:cNvPr>
          <p:cNvSpPr txBox="1"/>
          <p:nvPr/>
        </p:nvSpPr>
        <p:spPr>
          <a:xfrm>
            <a:off x="5355640" y="3691599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78.7 mm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98F4D5B-FA3A-4134-B42B-4168A32C5B71}"/>
              </a:ext>
            </a:extLst>
          </p:cNvPr>
          <p:cNvSpPr txBox="1"/>
          <p:nvPr/>
        </p:nvSpPr>
        <p:spPr>
          <a:xfrm>
            <a:off x="2732869" y="4585236"/>
            <a:ext cx="154080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Coupled WFS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signal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5948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屋内, テーブル, 項目, 機器 が含まれている画像&#10;&#10;自動的に生成された説明">
            <a:extLst>
              <a:ext uri="{FF2B5EF4-FFF2-40B4-BE49-F238E27FC236}">
                <a16:creationId xmlns:a16="http://schemas.microsoft.com/office/drawing/2014/main" id="{306D7E8B-6703-47B9-B065-169A5BD53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031" y="0"/>
            <a:ext cx="9141937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269559-BA19-4041-9085-F2C511C6F028}"/>
              </a:ext>
            </a:extLst>
          </p:cNvPr>
          <p:cNvSpPr txBox="1"/>
          <p:nvPr/>
        </p:nvSpPr>
        <p:spPr>
          <a:xfrm flipH="1">
            <a:off x="8038785" y="450647"/>
            <a:ext cx="684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38734D-9A34-416E-B27C-2385C2C166EC}"/>
              </a:ext>
            </a:extLst>
          </p:cNvPr>
          <p:cNvSpPr txBox="1"/>
          <p:nvPr/>
        </p:nvSpPr>
        <p:spPr>
          <a:xfrm flipH="1">
            <a:off x="5033887" y="2394593"/>
            <a:ext cx="971676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Faraday</a:t>
            </a:r>
          </a:p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isolator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AFB9D2-8E67-457B-A0B3-55C7DFEEB1EA}"/>
              </a:ext>
            </a:extLst>
          </p:cNvPr>
          <p:cNvSpPr txBox="1"/>
          <p:nvPr/>
        </p:nvSpPr>
        <p:spPr>
          <a:xfrm flipH="1">
            <a:off x="8893321" y="3522847"/>
            <a:ext cx="684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0B1035-9664-45D4-A405-B3FB81F4C42B}"/>
              </a:ext>
            </a:extLst>
          </p:cNvPr>
          <p:cNvSpPr txBox="1"/>
          <p:nvPr/>
        </p:nvSpPr>
        <p:spPr>
          <a:xfrm flipH="1">
            <a:off x="5607179" y="442486"/>
            <a:ext cx="684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QWP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C6BBFB-4605-494A-8175-1365D25CD00F}"/>
              </a:ext>
            </a:extLst>
          </p:cNvPr>
          <p:cNvSpPr txBox="1"/>
          <p:nvPr/>
        </p:nvSpPr>
        <p:spPr>
          <a:xfrm flipH="1">
            <a:off x="4691887" y="442486"/>
            <a:ext cx="684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WP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11CC69-9762-42AF-86D7-7C6136A816DC}"/>
              </a:ext>
            </a:extLst>
          </p:cNvPr>
          <p:cNvSpPr txBox="1"/>
          <p:nvPr/>
        </p:nvSpPr>
        <p:spPr>
          <a:xfrm flipH="1">
            <a:off x="1645057" y="3374836"/>
            <a:ext cx="1397819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fiber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215459-3316-4DD4-95E9-1B5D70504AB2}"/>
              </a:ext>
            </a:extLst>
          </p:cNvPr>
          <p:cNvSpPr txBox="1"/>
          <p:nvPr/>
        </p:nvSpPr>
        <p:spPr>
          <a:xfrm flipH="1">
            <a:off x="3160047" y="3374836"/>
            <a:ext cx="1204176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Collimator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713089-7F49-457D-B20C-61D36323A61E}"/>
              </a:ext>
            </a:extLst>
          </p:cNvPr>
          <p:cNvSpPr txBox="1"/>
          <p:nvPr/>
        </p:nvSpPr>
        <p:spPr>
          <a:xfrm flipH="1">
            <a:off x="6089706" y="2501479"/>
            <a:ext cx="684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WP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CD1BA8E-39D6-455A-9A8D-80053F3CB605}"/>
              </a:ext>
            </a:extLst>
          </p:cNvPr>
          <p:cNvCxnSpPr>
            <a:cxnSpLocks/>
          </p:cNvCxnSpPr>
          <p:nvPr/>
        </p:nvCxnSpPr>
        <p:spPr>
          <a:xfrm flipH="1">
            <a:off x="3762135" y="1124824"/>
            <a:ext cx="3759364" cy="0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425BDEB-513C-4B03-89DD-5E0D82D9D129}"/>
              </a:ext>
            </a:extLst>
          </p:cNvPr>
          <p:cNvCxnSpPr>
            <a:cxnSpLocks/>
          </p:cNvCxnSpPr>
          <p:nvPr/>
        </p:nvCxnSpPr>
        <p:spPr>
          <a:xfrm flipV="1">
            <a:off x="3445727" y="1124824"/>
            <a:ext cx="316408" cy="1010635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A47E0888-C80C-4F06-91CB-DE1A0D9DE2AA}"/>
              </a:ext>
            </a:extLst>
          </p:cNvPr>
          <p:cNvCxnSpPr>
            <a:cxnSpLocks/>
          </p:cNvCxnSpPr>
          <p:nvPr/>
        </p:nvCxnSpPr>
        <p:spPr>
          <a:xfrm>
            <a:off x="3445727" y="2135459"/>
            <a:ext cx="4822902" cy="209085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1EC02C50-26A6-4A29-B575-9BFE65002C17}"/>
              </a:ext>
            </a:extLst>
          </p:cNvPr>
          <p:cNvCxnSpPr>
            <a:cxnSpLocks/>
          </p:cNvCxnSpPr>
          <p:nvPr/>
        </p:nvCxnSpPr>
        <p:spPr>
          <a:xfrm flipH="1" flipV="1">
            <a:off x="8268630" y="2344544"/>
            <a:ext cx="580902" cy="2880322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34C6CB70-7988-4B7F-AF3C-57D602C87171}"/>
              </a:ext>
            </a:extLst>
          </p:cNvPr>
          <p:cNvCxnSpPr>
            <a:cxnSpLocks/>
          </p:cNvCxnSpPr>
          <p:nvPr/>
        </p:nvCxnSpPr>
        <p:spPr>
          <a:xfrm flipH="1" flipV="1">
            <a:off x="3671161" y="5176434"/>
            <a:ext cx="5178372" cy="48432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FE163FAC-93F1-4460-B028-E1B18AE78905}"/>
              </a:ext>
            </a:extLst>
          </p:cNvPr>
          <p:cNvCxnSpPr>
            <a:cxnSpLocks/>
          </p:cNvCxnSpPr>
          <p:nvPr/>
        </p:nvCxnSpPr>
        <p:spPr>
          <a:xfrm flipH="1">
            <a:off x="3671161" y="4023747"/>
            <a:ext cx="2890434" cy="1152687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E9BBB0C8-C035-45D3-BFE6-D4F481230C3A}"/>
              </a:ext>
            </a:extLst>
          </p:cNvPr>
          <p:cNvCxnSpPr>
            <a:cxnSpLocks/>
          </p:cNvCxnSpPr>
          <p:nvPr/>
        </p:nvCxnSpPr>
        <p:spPr>
          <a:xfrm flipH="1" flipV="1">
            <a:off x="3551049" y="3975315"/>
            <a:ext cx="3010546" cy="42653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11B3B7B-80A2-47F1-9AEE-A99A908624C5}"/>
              </a:ext>
            </a:extLst>
          </p:cNvPr>
          <p:cNvSpPr txBox="1"/>
          <p:nvPr/>
        </p:nvSpPr>
        <p:spPr>
          <a:xfrm flipH="1">
            <a:off x="6305706" y="5479462"/>
            <a:ext cx="936000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Lenses</a:t>
            </a:r>
          </a:p>
        </p:txBody>
      </p:sp>
    </p:spTree>
    <p:extLst>
      <p:ext uri="{BB962C8B-B14F-4D97-AF65-F5344CB8AC3E}">
        <p14:creationId xmlns:p14="http://schemas.microsoft.com/office/powerpoint/2010/main" val="3810629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自転車, 金属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1FDCA26D-2020-46F1-9960-7FE12879CF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-1141968"/>
            <a:ext cx="6857999" cy="9141936"/>
          </a:xfrm>
          <a:prstGeom prst="rect">
            <a:avLst/>
          </a:prstGeom>
        </p:spPr>
      </p:pic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0588D89-0112-4EC9-8155-ED3B0F2E424F}"/>
              </a:ext>
            </a:extLst>
          </p:cNvPr>
          <p:cNvCxnSpPr>
            <a:cxnSpLocks/>
          </p:cNvCxnSpPr>
          <p:nvPr/>
        </p:nvCxnSpPr>
        <p:spPr>
          <a:xfrm flipV="1">
            <a:off x="6222642" y="1236373"/>
            <a:ext cx="20996" cy="792050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E7CF7AD-168A-41E6-91ED-0F7AE52D9813}"/>
              </a:ext>
            </a:extLst>
          </p:cNvPr>
          <p:cNvCxnSpPr>
            <a:cxnSpLocks/>
          </p:cNvCxnSpPr>
          <p:nvPr/>
        </p:nvCxnSpPr>
        <p:spPr>
          <a:xfrm flipH="1">
            <a:off x="6222642" y="1665668"/>
            <a:ext cx="2120721" cy="362755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00FE69B-C9F5-4F68-9935-B7B59DA97F8D}"/>
              </a:ext>
            </a:extLst>
          </p:cNvPr>
          <p:cNvCxnSpPr>
            <a:cxnSpLocks/>
          </p:cNvCxnSpPr>
          <p:nvPr/>
        </p:nvCxnSpPr>
        <p:spPr>
          <a:xfrm flipH="1" flipV="1">
            <a:off x="7355983" y="1111877"/>
            <a:ext cx="987380" cy="553791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AB9E911-B283-4C8A-995D-D972CEA6FBF1}"/>
              </a:ext>
            </a:extLst>
          </p:cNvPr>
          <p:cNvCxnSpPr>
            <a:cxnSpLocks/>
          </p:cNvCxnSpPr>
          <p:nvPr/>
        </p:nvCxnSpPr>
        <p:spPr>
          <a:xfrm flipV="1">
            <a:off x="7313054" y="1111877"/>
            <a:ext cx="42929" cy="916546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F4FF685-8A7D-4896-BF92-6735637D7612}"/>
              </a:ext>
            </a:extLst>
          </p:cNvPr>
          <p:cNvCxnSpPr>
            <a:cxnSpLocks/>
          </p:cNvCxnSpPr>
          <p:nvPr/>
        </p:nvCxnSpPr>
        <p:spPr>
          <a:xfrm flipH="1" flipV="1">
            <a:off x="7313054" y="2028423"/>
            <a:ext cx="607453" cy="38636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6158C8A-AA9C-4AB8-8B5D-446235EB989D}"/>
              </a:ext>
            </a:extLst>
          </p:cNvPr>
          <p:cNvCxnSpPr>
            <a:cxnSpLocks/>
          </p:cNvCxnSpPr>
          <p:nvPr/>
        </p:nvCxnSpPr>
        <p:spPr>
          <a:xfrm flipV="1">
            <a:off x="7920507" y="2067059"/>
            <a:ext cx="1" cy="330558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3E32314-3629-499A-8E51-2AAE1FD8BA80}"/>
              </a:ext>
            </a:extLst>
          </p:cNvPr>
          <p:cNvCxnSpPr>
            <a:cxnSpLocks/>
          </p:cNvCxnSpPr>
          <p:nvPr/>
        </p:nvCxnSpPr>
        <p:spPr>
          <a:xfrm>
            <a:off x="6769994" y="2305318"/>
            <a:ext cx="1150513" cy="92299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32E5A60B-A8C2-4CEE-B885-7B989A681C76}"/>
              </a:ext>
            </a:extLst>
          </p:cNvPr>
          <p:cNvCxnSpPr>
            <a:cxnSpLocks/>
          </p:cNvCxnSpPr>
          <p:nvPr/>
        </p:nvCxnSpPr>
        <p:spPr>
          <a:xfrm>
            <a:off x="6769994" y="2305318"/>
            <a:ext cx="1527192" cy="2759663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3FFA402-C0EC-4D47-8C3E-569880D4B0A8}"/>
              </a:ext>
            </a:extLst>
          </p:cNvPr>
          <p:cNvCxnSpPr>
            <a:cxnSpLocks/>
          </p:cNvCxnSpPr>
          <p:nvPr/>
        </p:nvCxnSpPr>
        <p:spPr>
          <a:xfrm flipH="1" flipV="1">
            <a:off x="3814293" y="3818586"/>
            <a:ext cx="4496875" cy="49369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FE1C010-966F-4656-BA44-1CCD4339E8B6}"/>
              </a:ext>
            </a:extLst>
          </p:cNvPr>
          <p:cNvCxnSpPr>
            <a:cxnSpLocks/>
          </p:cNvCxnSpPr>
          <p:nvPr/>
        </p:nvCxnSpPr>
        <p:spPr>
          <a:xfrm>
            <a:off x="5168574" y="3843270"/>
            <a:ext cx="158913" cy="572422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4E38548-D45B-4D5A-8DBF-6AE664E5234D}"/>
              </a:ext>
            </a:extLst>
          </p:cNvPr>
          <p:cNvCxnSpPr>
            <a:cxnSpLocks/>
          </p:cNvCxnSpPr>
          <p:nvPr/>
        </p:nvCxnSpPr>
        <p:spPr>
          <a:xfrm flipH="1">
            <a:off x="7478202" y="4647128"/>
            <a:ext cx="583974" cy="167387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154E7C53-0B6E-4534-B5D7-AB8E04D8953B}"/>
              </a:ext>
            </a:extLst>
          </p:cNvPr>
          <p:cNvCxnSpPr>
            <a:cxnSpLocks/>
          </p:cNvCxnSpPr>
          <p:nvPr/>
        </p:nvCxnSpPr>
        <p:spPr>
          <a:xfrm flipH="1">
            <a:off x="4744631" y="5265218"/>
            <a:ext cx="1561762" cy="51249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17E19C62-C789-40A1-8DBE-11EF55DBB5AE}"/>
              </a:ext>
            </a:extLst>
          </p:cNvPr>
          <p:cNvCxnSpPr>
            <a:cxnSpLocks/>
          </p:cNvCxnSpPr>
          <p:nvPr/>
        </p:nvCxnSpPr>
        <p:spPr>
          <a:xfrm flipV="1">
            <a:off x="6306394" y="2994053"/>
            <a:ext cx="708207" cy="2271165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1EF54862-BF3C-4868-8C92-ECE98A764E9C}"/>
              </a:ext>
            </a:extLst>
          </p:cNvPr>
          <p:cNvCxnSpPr>
            <a:cxnSpLocks/>
            <a:stCxn id="73" idx="0"/>
          </p:cNvCxnSpPr>
          <p:nvPr/>
        </p:nvCxnSpPr>
        <p:spPr>
          <a:xfrm flipH="1" flipV="1">
            <a:off x="7014601" y="2997386"/>
            <a:ext cx="433946" cy="531658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F519B8FF-DCDC-4316-A85C-C18535A07A96}"/>
              </a:ext>
            </a:extLst>
          </p:cNvPr>
          <p:cNvCxnSpPr>
            <a:cxnSpLocks/>
            <a:stCxn id="73" idx="0"/>
          </p:cNvCxnSpPr>
          <p:nvPr/>
        </p:nvCxnSpPr>
        <p:spPr>
          <a:xfrm flipH="1" flipV="1">
            <a:off x="7091321" y="2585120"/>
            <a:ext cx="357226" cy="943924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楕円 72">
            <a:extLst>
              <a:ext uri="{FF2B5EF4-FFF2-40B4-BE49-F238E27FC236}">
                <a16:creationId xmlns:a16="http://schemas.microsoft.com/office/drawing/2014/main" id="{1029EE66-DD9C-4F08-BCB9-FF373DAF7DD8}"/>
              </a:ext>
            </a:extLst>
          </p:cNvPr>
          <p:cNvSpPr/>
          <p:nvPr/>
        </p:nvSpPr>
        <p:spPr>
          <a:xfrm>
            <a:off x="7398757" y="3529044"/>
            <a:ext cx="99580" cy="7273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D63CFF74-DE67-4BA0-A914-0020E6489427}"/>
              </a:ext>
            </a:extLst>
          </p:cNvPr>
          <p:cNvCxnSpPr>
            <a:cxnSpLocks/>
          </p:cNvCxnSpPr>
          <p:nvPr/>
        </p:nvCxnSpPr>
        <p:spPr>
          <a:xfrm flipV="1">
            <a:off x="5929278" y="2589990"/>
            <a:ext cx="1162043" cy="667196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7FB129C2-EABC-40C1-9AE5-78676B4FC8D8}"/>
              </a:ext>
            </a:extLst>
          </p:cNvPr>
          <p:cNvCxnSpPr>
            <a:cxnSpLocks/>
          </p:cNvCxnSpPr>
          <p:nvPr/>
        </p:nvCxnSpPr>
        <p:spPr>
          <a:xfrm flipH="1" flipV="1">
            <a:off x="4634713" y="1162373"/>
            <a:ext cx="1294566" cy="2084772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19201A33-0297-4064-9544-0BC5CAEE9C36}"/>
              </a:ext>
            </a:extLst>
          </p:cNvPr>
          <p:cNvCxnSpPr>
            <a:cxnSpLocks/>
          </p:cNvCxnSpPr>
          <p:nvPr/>
        </p:nvCxnSpPr>
        <p:spPr>
          <a:xfrm flipV="1">
            <a:off x="4634713" y="977113"/>
            <a:ext cx="671639" cy="185260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3E7F3C2C-4B22-4F62-AFE0-4CB5976C2028}"/>
              </a:ext>
            </a:extLst>
          </p:cNvPr>
          <p:cNvCxnSpPr>
            <a:cxnSpLocks/>
          </p:cNvCxnSpPr>
          <p:nvPr/>
        </p:nvCxnSpPr>
        <p:spPr>
          <a:xfrm flipV="1">
            <a:off x="4634712" y="2397618"/>
            <a:ext cx="754279" cy="1466330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E946B306-E98A-48E6-88D3-398D8FCC76E5}"/>
              </a:ext>
            </a:extLst>
          </p:cNvPr>
          <p:cNvCxnSpPr>
            <a:cxnSpLocks/>
          </p:cNvCxnSpPr>
          <p:nvPr/>
        </p:nvCxnSpPr>
        <p:spPr>
          <a:xfrm flipH="1" flipV="1">
            <a:off x="4483011" y="3429000"/>
            <a:ext cx="151700" cy="434948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CC6D9CBB-B655-45DC-A433-6C888553DF57}"/>
              </a:ext>
            </a:extLst>
          </p:cNvPr>
          <p:cNvCxnSpPr>
            <a:cxnSpLocks/>
          </p:cNvCxnSpPr>
          <p:nvPr/>
        </p:nvCxnSpPr>
        <p:spPr>
          <a:xfrm flipV="1">
            <a:off x="3793997" y="1900737"/>
            <a:ext cx="1294566" cy="1051799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90811472-5C54-4F46-9646-5A033B428E7A}"/>
              </a:ext>
            </a:extLst>
          </p:cNvPr>
          <p:cNvCxnSpPr>
            <a:cxnSpLocks/>
          </p:cNvCxnSpPr>
          <p:nvPr/>
        </p:nvCxnSpPr>
        <p:spPr>
          <a:xfrm>
            <a:off x="5897348" y="1882448"/>
            <a:ext cx="325294" cy="18288"/>
          </a:xfrm>
          <a:prstGeom prst="line">
            <a:avLst/>
          </a:prstGeom>
          <a:ln w="1905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B16A49A-77C3-4B8B-8EC5-3385451B894C}"/>
              </a:ext>
            </a:extLst>
          </p:cNvPr>
          <p:cNvSpPr txBox="1"/>
          <p:nvPr/>
        </p:nvSpPr>
        <p:spPr>
          <a:xfrm flipH="1">
            <a:off x="5872115" y="33228"/>
            <a:ext cx="1397819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fiber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5CC92C8-3AF1-4BEB-83AA-2A00BFF8233A}"/>
              </a:ext>
            </a:extLst>
          </p:cNvPr>
          <p:cNvSpPr txBox="1"/>
          <p:nvPr/>
        </p:nvSpPr>
        <p:spPr>
          <a:xfrm flipH="1">
            <a:off x="6065758" y="834800"/>
            <a:ext cx="1204176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Collimator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BF58B20-8A2A-4A4C-B921-EFF03C80AC5D}"/>
              </a:ext>
            </a:extLst>
          </p:cNvPr>
          <p:cNvSpPr txBox="1"/>
          <p:nvPr/>
        </p:nvSpPr>
        <p:spPr>
          <a:xfrm flipH="1">
            <a:off x="5065871" y="534434"/>
            <a:ext cx="716863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75E2599D-9992-41B4-A329-E9B322F46618}"/>
              </a:ext>
            </a:extLst>
          </p:cNvPr>
          <p:cNvSpPr txBox="1"/>
          <p:nvPr/>
        </p:nvSpPr>
        <p:spPr>
          <a:xfrm flipH="1">
            <a:off x="2933113" y="2952536"/>
            <a:ext cx="716863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4C7E836-7CC2-460B-A2BC-59DC9688561E}"/>
              </a:ext>
            </a:extLst>
          </p:cNvPr>
          <p:cNvSpPr txBox="1"/>
          <p:nvPr/>
        </p:nvSpPr>
        <p:spPr>
          <a:xfrm flipH="1">
            <a:off x="3980688" y="2994053"/>
            <a:ext cx="873958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11066ED1-EA53-4119-88B9-9BD23224BB37}"/>
              </a:ext>
            </a:extLst>
          </p:cNvPr>
          <p:cNvSpPr txBox="1"/>
          <p:nvPr/>
        </p:nvSpPr>
        <p:spPr>
          <a:xfrm flipH="1">
            <a:off x="4004301" y="5377216"/>
            <a:ext cx="617477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QPD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D2F28566-AC37-4EE2-AF58-8BCE3B107FD2}"/>
              </a:ext>
            </a:extLst>
          </p:cNvPr>
          <p:cNvSpPr txBox="1"/>
          <p:nvPr/>
        </p:nvSpPr>
        <p:spPr>
          <a:xfrm flipH="1">
            <a:off x="6982471" y="4831018"/>
            <a:ext cx="460382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84E13FA2-224B-48A8-9C1A-2BAB5D2E4E4D}"/>
              </a:ext>
            </a:extLst>
          </p:cNvPr>
          <p:cNvSpPr txBox="1"/>
          <p:nvPr/>
        </p:nvSpPr>
        <p:spPr>
          <a:xfrm flipH="1">
            <a:off x="5201122" y="4498837"/>
            <a:ext cx="460382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EA138003-BCB9-4799-ACC2-A07729596B61}"/>
              </a:ext>
            </a:extLst>
          </p:cNvPr>
          <p:cNvSpPr txBox="1"/>
          <p:nvPr/>
        </p:nvSpPr>
        <p:spPr>
          <a:xfrm flipH="1">
            <a:off x="5370376" y="1833046"/>
            <a:ext cx="460382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09AAE270-950C-4D36-B9A9-798B9D98C552}"/>
              </a:ext>
            </a:extLst>
          </p:cNvPr>
          <p:cNvSpPr txBox="1"/>
          <p:nvPr/>
        </p:nvSpPr>
        <p:spPr>
          <a:xfrm flipH="1">
            <a:off x="6697400" y="4059616"/>
            <a:ext cx="1645963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Coupled cavity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B225FC74-2630-416A-B18B-26479D550824}"/>
              </a:ext>
            </a:extLst>
          </p:cNvPr>
          <p:cNvSpPr txBox="1"/>
          <p:nvPr/>
        </p:nvSpPr>
        <p:spPr>
          <a:xfrm flipH="1">
            <a:off x="7690678" y="5197728"/>
            <a:ext cx="95763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Camera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11B71437-0FB9-44A9-B06E-7C0EDC86A8AF}"/>
              </a:ext>
            </a:extLst>
          </p:cNvPr>
          <p:cNvSpPr txBox="1"/>
          <p:nvPr/>
        </p:nvSpPr>
        <p:spPr>
          <a:xfrm flipH="1">
            <a:off x="2759675" y="3685149"/>
            <a:ext cx="957634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Camera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3" name="直線コネクタ 122">
            <a:extLst>
              <a:ext uri="{FF2B5EF4-FFF2-40B4-BE49-F238E27FC236}">
                <a16:creationId xmlns:a16="http://schemas.microsoft.com/office/drawing/2014/main" id="{18F07B47-7D48-40F1-92DB-26898433906A}"/>
              </a:ext>
            </a:extLst>
          </p:cNvPr>
          <p:cNvCxnSpPr>
            <a:cxnSpLocks/>
          </p:cNvCxnSpPr>
          <p:nvPr/>
        </p:nvCxnSpPr>
        <p:spPr>
          <a:xfrm flipH="1" flipV="1">
            <a:off x="6906792" y="3854426"/>
            <a:ext cx="745472" cy="11235"/>
          </a:xfrm>
          <a:prstGeom prst="line">
            <a:avLst/>
          </a:prstGeom>
          <a:ln w="76200" cap="flat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404D3827-0D9E-4AF7-8CE6-C945E3DACF1C}"/>
              </a:ext>
            </a:extLst>
          </p:cNvPr>
          <p:cNvCxnSpPr>
            <a:cxnSpLocks/>
          </p:cNvCxnSpPr>
          <p:nvPr/>
        </p:nvCxnSpPr>
        <p:spPr>
          <a:xfrm flipH="1" flipV="1">
            <a:off x="7448548" y="3524023"/>
            <a:ext cx="187413" cy="355087"/>
          </a:xfrm>
          <a:prstGeom prst="line">
            <a:avLst/>
          </a:prstGeom>
          <a:ln w="76200" cap="flat">
            <a:solidFill>
              <a:srgbClr val="FF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15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BB5567-4980-4945-B162-CF8B20196713}"/>
              </a:ext>
            </a:extLst>
          </p:cNvPr>
          <p:cNvSpPr txBox="1"/>
          <p:nvPr/>
        </p:nvSpPr>
        <p:spPr>
          <a:xfrm>
            <a:off x="4530068" y="1334045"/>
            <a:ext cx="154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baseline="-25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2A87037-EF95-4B3E-AAE4-437558068381}"/>
              </a:ext>
            </a:extLst>
          </p:cNvPr>
          <p:cNvGrpSpPr/>
          <p:nvPr/>
        </p:nvGrpSpPr>
        <p:grpSpPr>
          <a:xfrm>
            <a:off x="1779541" y="1496045"/>
            <a:ext cx="504000" cy="504000"/>
            <a:chOff x="4207788" y="4885505"/>
            <a:chExt cx="720000" cy="72000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D7F4A73-9581-425C-BAC2-716D03C805EF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9C6096-307D-404F-A69B-6E552DAED8C2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8755EC82-B860-4EA2-BC67-DD322780E82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C09FE5C9-2692-44DF-8B73-9C65167D633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A52E1C8-FBDA-414C-A1A6-4FC271B315F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845532" y="1748045"/>
            <a:ext cx="9340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>
            <a:off x="2283541" y="1748045"/>
            <a:ext cx="224652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BD1CBDE-45EB-4CEC-952A-54CDC2661191}"/>
              </a:ext>
            </a:extLst>
          </p:cNvPr>
          <p:cNvSpPr txBox="1"/>
          <p:nvPr/>
        </p:nvSpPr>
        <p:spPr>
          <a:xfrm>
            <a:off x="4077707" y="474044"/>
            <a:ext cx="245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Auxiliary cavity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EEC80B-4AF0-49EC-99E6-4D03DDBA80BE}"/>
              </a:ext>
            </a:extLst>
          </p:cNvPr>
          <p:cNvSpPr txBox="1"/>
          <p:nvPr/>
        </p:nvSpPr>
        <p:spPr>
          <a:xfrm>
            <a:off x="7888355" y="2689575"/>
            <a:ext cx="154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B0EB391-B985-4872-8AAA-450E5E658451}"/>
              </a:ext>
            </a:extLst>
          </p:cNvPr>
          <p:cNvSpPr txBox="1"/>
          <p:nvPr/>
        </p:nvSpPr>
        <p:spPr>
          <a:xfrm>
            <a:off x="2767646" y="3866688"/>
            <a:ext cx="2484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B6672B4-1169-419B-876F-DF28CDFBB07F}"/>
              </a:ext>
            </a:extLst>
          </p:cNvPr>
          <p:cNvSpPr txBox="1"/>
          <p:nvPr/>
        </p:nvSpPr>
        <p:spPr>
          <a:xfrm>
            <a:off x="6447931" y="3866688"/>
            <a:ext cx="82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2D16C82E-3E44-4685-A397-B251897977F9}"/>
              </a:ext>
            </a:extLst>
          </p:cNvPr>
          <p:cNvCxnSpPr>
            <a:cxnSpLocks/>
            <a:stCxn id="2" idx="3"/>
            <a:endCxn id="3" idx="0"/>
          </p:cNvCxnSpPr>
          <p:nvPr/>
        </p:nvCxnSpPr>
        <p:spPr>
          <a:xfrm>
            <a:off x="6078068" y="1748045"/>
            <a:ext cx="2584287" cy="94153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2168054-91D1-40A5-BF83-0CC6C8994763}"/>
              </a:ext>
            </a:extLst>
          </p:cNvPr>
          <p:cNvCxnSpPr>
            <a:cxnSpLocks/>
            <a:stCxn id="29" idx="1"/>
            <a:endCxn id="4" idx="3"/>
          </p:cNvCxnSpPr>
          <p:nvPr/>
        </p:nvCxnSpPr>
        <p:spPr>
          <a:xfrm flipH="1">
            <a:off x="5251646" y="4280688"/>
            <a:ext cx="119628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4" idx="1"/>
            <a:endCxn id="10" idx="4"/>
          </p:cNvCxnSpPr>
          <p:nvPr/>
        </p:nvCxnSpPr>
        <p:spPr>
          <a:xfrm rot="10800000">
            <a:off x="2031542" y="2000046"/>
            <a:ext cx="736105" cy="228064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E70499DC-2B08-4A5D-8E35-9AF2843D3F73}"/>
              </a:ext>
            </a:extLst>
          </p:cNvPr>
          <p:cNvCxnSpPr>
            <a:stCxn id="3" idx="2"/>
            <a:endCxn id="29" idx="3"/>
          </p:cNvCxnSpPr>
          <p:nvPr/>
        </p:nvCxnSpPr>
        <p:spPr>
          <a:xfrm rot="5400000">
            <a:off x="7587587" y="3205919"/>
            <a:ext cx="763113" cy="1386424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 descr="\documentclass{article}&#10;\usepackage{amsmath}&#10;\pagestyle{empty}&#10;\begin{document}&#10;&#10;&#10;$x_0$&#10;&#10;\end{document}" title="IguanaTex Bitmap Display">
            <a:extLst>
              <a:ext uri="{FF2B5EF4-FFF2-40B4-BE49-F238E27FC236}">
                <a16:creationId xmlns:a16="http://schemas.microsoft.com/office/drawing/2014/main" id="{1B0E7C3D-E187-4F36-96ED-0D8C22DEB1C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8" y="1437749"/>
            <a:ext cx="345143" cy="228571"/>
          </a:xfrm>
          <a:prstGeom prst="rect">
            <a:avLst/>
          </a:prstGeom>
        </p:spPr>
      </p:pic>
      <p:pic>
        <p:nvPicPr>
          <p:cNvPr id="17" name="図 16" descr="\documentclass{article}&#10;\usepackage{amsmath}&#10;\pagestyle{empty}&#10;\begin{document}&#10;&#10;$x$&#10;&#10;&#10;\end{document}" title="IguanaTex Bitmap Display">
            <a:extLst>
              <a:ext uri="{FF2B5EF4-FFF2-40B4-BE49-F238E27FC236}">
                <a16:creationId xmlns:a16="http://schemas.microsoft.com/office/drawing/2014/main" id="{64DAFC3E-125E-4CE9-9DEE-E50384E1811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589" y="1437749"/>
            <a:ext cx="192000" cy="171429"/>
          </a:xfrm>
          <a:prstGeom prst="rect">
            <a:avLst/>
          </a:prstGeom>
        </p:spPr>
      </p:pic>
      <p:pic>
        <p:nvPicPr>
          <p:cNvPr id="19" name="図 18" descr="\documentclass{article}&#10;\usepackage{amsmath}&#10;\pagestyle{empty}&#10;\begin{document}&#10;&#10;&#10;$+$&#10;&#10;\end{document}" title="IguanaTex Bitmap Display">
            <a:extLst>
              <a:ext uri="{FF2B5EF4-FFF2-40B4-BE49-F238E27FC236}">
                <a16:creationId xmlns:a16="http://schemas.microsoft.com/office/drawing/2014/main" id="{C5673E6C-555A-4B37-ABFA-3AD13AAD724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04" y="1839093"/>
            <a:ext cx="253714" cy="253714"/>
          </a:xfrm>
          <a:prstGeom prst="rect">
            <a:avLst/>
          </a:prstGeom>
        </p:spPr>
      </p:pic>
      <p:pic>
        <p:nvPicPr>
          <p:cNvPr id="21" name="図 20" descr="\documentclass{article}&#10;\usepackage{amsmath}&#10;\pagestyle{empty}&#10;\begin{document}&#10;&#10;$-$&#10;&#10;&#10;\end{document}" title="IguanaTex Bitmap Display">
            <a:extLst>
              <a:ext uri="{FF2B5EF4-FFF2-40B4-BE49-F238E27FC236}">
                <a16:creationId xmlns:a16="http://schemas.microsoft.com/office/drawing/2014/main" id="{DB3C9DA6-33AF-4004-B98B-A3A27B7B96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27" y="2305785"/>
            <a:ext cx="235428" cy="16000"/>
          </a:xfrm>
          <a:prstGeom prst="rect">
            <a:avLst/>
          </a:prstGeom>
        </p:spPr>
      </p:pic>
      <p:pic>
        <p:nvPicPr>
          <p:cNvPr id="26" name="図 25" descr="\documentclass{article}&#10;\usepackage{amsmath}&#10;\pagestyle{empty}&#10;\begin{document}&#10;&#10;&#10;$S_{\rm aux, 1}$&#10;&#10;\end{document}" title="IguanaTex Bitmap Display">
            <a:extLst>
              <a:ext uri="{FF2B5EF4-FFF2-40B4-BE49-F238E27FC236}">
                <a16:creationId xmlns:a16="http://schemas.microsoft.com/office/drawing/2014/main" id="{72E87472-51D0-4833-9B18-9F73E2A28EE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116" y="1496616"/>
            <a:ext cx="1209905" cy="502858"/>
          </a:xfrm>
          <a:prstGeom prst="rect">
            <a:avLst/>
          </a:prstGeom>
        </p:spPr>
      </p:pic>
      <p:pic>
        <p:nvPicPr>
          <p:cNvPr id="36" name="図 35" descr="\documentclass{article}&#10;\usepackage{amsmath}&#10;\pagestyle{empty}&#10;\begin{document}&#10;&#10;$F_{\rm aux, 1}$&#10;&#10;&#10;\end{document}" title="IguanaTex Bitmap Display">
            <a:extLst>
              <a:ext uri="{FF2B5EF4-FFF2-40B4-BE49-F238E27FC236}">
                <a16:creationId xmlns:a16="http://schemas.microsoft.com/office/drawing/2014/main" id="{BF2EDDF0-94D2-44F2-AC35-9DE41BEED39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37" y="2858242"/>
            <a:ext cx="1231236" cy="490667"/>
          </a:xfrm>
          <a:prstGeom prst="rect">
            <a:avLst/>
          </a:prstGeom>
        </p:spPr>
      </p:pic>
      <p:pic>
        <p:nvPicPr>
          <p:cNvPr id="35" name="図 34" descr="\documentclass{article}&#10;\usepackage{amsmath}&#10;\pagestyle{empty}&#10;\begin{document}&#10;&#10;&#10;$K$&#10;&#10;\end{document}" title="IguanaTex Bitmap Display">
            <a:extLst>
              <a:ext uri="{FF2B5EF4-FFF2-40B4-BE49-F238E27FC236}">
                <a16:creationId xmlns:a16="http://schemas.microsoft.com/office/drawing/2014/main" id="{9D23C431-4A24-43C0-9C56-19C63F13EDB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550" y="4108498"/>
            <a:ext cx="432762" cy="344381"/>
          </a:xfrm>
          <a:prstGeom prst="rect">
            <a:avLst/>
          </a:prstGeom>
        </p:spPr>
      </p:pic>
      <p:pic>
        <p:nvPicPr>
          <p:cNvPr id="37" name="図 36" descr="\documentclass{article}&#10;\usepackage{amsmath}&#10;\pagestyle{empty}&#10;\begin{document}&#10;&#10;&#10;$A_{\rm laser, PZT}$&#10;&#10;\end{document}" title="IguanaTex Bitmap Display">
            <a:extLst>
              <a:ext uri="{FF2B5EF4-FFF2-40B4-BE49-F238E27FC236}">
                <a16:creationId xmlns:a16="http://schemas.microsoft.com/office/drawing/2014/main" id="{E06CBA37-E071-49C6-AB86-B7BDD6CEC2AC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360" y="4026212"/>
            <a:ext cx="2084572" cy="508952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057ABE3-2908-451B-B4F3-A7094B05BB2C}"/>
              </a:ext>
            </a:extLst>
          </p:cNvPr>
          <p:cNvSpPr txBox="1"/>
          <p:nvPr/>
        </p:nvSpPr>
        <p:spPr>
          <a:xfrm>
            <a:off x="2485832" y="4698503"/>
            <a:ext cx="3047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in laser source</a:t>
            </a:r>
          </a:p>
        </p:txBody>
      </p:sp>
      <p:pic>
        <p:nvPicPr>
          <p:cNvPr id="62" name="図 61" descr="\documentclass{article}&#10;\usepackage{amsmath}&#10;\pagestyle{empty}&#10;\begin{document}&#10;&#10;$1.4 \times 10^{-9}~\rm{m/V}$&#10;&#10;&#10;\end{document}" title="IguanaTex Bitmap Display">
            <a:extLst>
              <a:ext uri="{FF2B5EF4-FFF2-40B4-BE49-F238E27FC236}">
                <a16:creationId xmlns:a16="http://schemas.microsoft.com/office/drawing/2014/main" id="{7B08D3C9-CD38-4ECB-AAEE-EA44F9D18C7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170" y="5160169"/>
            <a:ext cx="2396952" cy="375047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8A70946-1F39-4AF8-BA90-6304753FB4B0}"/>
              </a:ext>
            </a:extLst>
          </p:cNvPr>
          <p:cNvSpPr txBox="1"/>
          <p:nvPr/>
        </p:nvSpPr>
        <p:spPr>
          <a:xfrm>
            <a:off x="6045586" y="4698503"/>
            <a:ext cx="1632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amp.</a:t>
            </a:r>
          </a:p>
        </p:txBody>
      </p:sp>
      <p:pic>
        <p:nvPicPr>
          <p:cNvPr id="46" name="図 45" descr="\documentclass{article}&#10;\usepackage{amsmath}&#10;\pagestyle{empty}&#10;\begin{document}&#10;&#10;$\times 10$&#10;&#10;&#10;\end{document}" title="IguanaTex Bitmap Display">
            <a:extLst>
              <a:ext uri="{FF2B5EF4-FFF2-40B4-BE49-F238E27FC236}">
                <a16:creationId xmlns:a16="http://schemas.microsoft.com/office/drawing/2014/main" id="{02F1EF26-1A6A-4A0F-9923-45F20F861670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312" y="5228264"/>
            <a:ext cx="555238" cy="238857"/>
          </a:xfrm>
          <a:prstGeom prst="rect">
            <a:avLst/>
          </a:prstGeom>
        </p:spPr>
      </p:pic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24093DA-043D-4114-AFC5-896714391A32}"/>
              </a:ext>
            </a:extLst>
          </p:cNvPr>
          <p:cNvGrpSpPr/>
          <p:nvPr/>
        </p:nvGrpSpPr>
        <p:grpSpPr>
          <a:xfrm>
            <a:off x="9458035" y="2720838"/>
            <a:ext cx="2393156" cy="765474"/>
            <a:chOff x="9173555" y="2604896"/>
            <a:chExt cx="2393156" cy="765474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5C20303E-DC00-4190-A449-47EE5C70ADC1}"/>
                </a:ext>
              </a:extLst>
            </p:cNvPr>
            <p:cNvSpPr txBox="1"/>
            <p:nvPr/>
          </p:nvSpPr>
          <p:spPr>
            <a:xfrm>
              <a:off x="9173555" y="2604896"/>
              <a:ext cx="2393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Low-pass filter</a:t>
              </a:r>
            </a:p>
          </p:txBody>
        </p:sp>
        <p:pic>
          <p:nvPicPr>
            <p:cNvPr id="51" name="図 50" descr="\documentclass{article}&#10;\usepackage{amsmath}&#10;\pagestyle{empty}&#10;\begin{document}&#10;&#10;$3~{\rm Hz}, \times 1000$&#10;&#10;&#10;\end{document}" title="IguanaTex Bitmap Display">
              <a:extLst>
                <a:ext uri="{FF2B5EF4-FFF2-40B4-BE49-F238E27FC236}">
                  <a16:creationId xmlns:a16="http://schemas.microsoft.com/office/drawing/2014/main" id="{4D3CA673-F9C4-4E3D-8DF2-33413A26717D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9181" y="3066561"/>
              <a:ext cx="1801905" cy="303809"/>
            </a:xfrm>
            <a:prstGeom prst="rect">
              <a:avLst/>
            </a:prstGeom>
          </p:spPr>
        </p:pic>
      </p:grpSp>
      <p:pic>
        <p:nvPicPr>
          <p:cNvPr id="39" name="図 38" descr="\documentclass{article}&#10;\usepackage{amsmath}&#10;\pagestyle{empty}&#10;\begin{document}&#10;&#10;$1.6 \times 10^8~\rm{V/m}$&#10;&#10;&#10;\end{document}" title="IguanaTex Bitmap Display">
            <a:extLst>
              <a:ext uri="{FF2B5EF4-FFF2-40B4-BE49-F238E27FC236}">
                <a16:creationId xmlns:a16="http://schemas.microsoft.com/office/drawing/2014/main" id="{07C51E1B-9CC9-4A44-B443-9666EC30C25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49" y="943232"/>
            <a:ext cx="2183238" cy="375048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FD2A3E-DF4C-431E-9249-1C6084CEC5E9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補助共振器単体</a:t>
            </a:r>
          </a:p>
        </p:txBody>
      </p:sp>
    </p:spTree>
    <p:extLst>
      <p:ext uri="{BB962C8B-B14F-4D97-AF65-F5344CB8AC3E}">
        <p14:creationId xmlns:p14="http://schemas.microsoft.com/office/powerpoint/2010/main" val="2345888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BB5567-4980-4945-B162-CF8B20196713}"/>
              </a:ext>
            </a:extLst>
          </p:cNvPr>
          <p:cNvSpPr txBox="1"/>
          <p:nvPr/>
        </p:nvSpPr>
        <p:spPr>
          <a:xfrm>
            <a:off x="5908252" y="819817"/>
            <a:ext cx="1584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baseline="-25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44" idx="6"/>
            <a:endCxn id="2" idx="1"/>
          </p:cNvCxnSpPr>
          <p:nvPr/>
        </p:nvCxnSpPr>
        <p:spPr>
          <a:xfrm>
            <a:off x="2093972" y="1233059"/>
            <a:ext cx="3814280" cy="7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BD1CBDE-45EB-4CEC-952A-54CDC2661191}"/>
              </a:ext>
            </a:extLst>
          </p:cNvPr>
          <p:cNvSpPr txBox="1"/>
          <p:nvPr/>
        </p:nvSpPr>
        <p:spPr>
          <a:xfrm>
            <a:off x="5767208" y="-40184"/>
            <a:ext cx="1866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Main cavity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B0EB391-B985-4872-8AAA-450E5E658451}"/>
              </a:ext>
            </a:extLst>
          </p:cNvPr>
          <p:cNvSpPr txBox="1"/>
          <p:nvPr/>
        </p:nvSpPr>
        <p:spPr>
          <a:xfrm>
            <a:off x="3068619" y="5177275"/>
            <a:ext cx="2484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B6672B4-1169-419B-876F-DF28CDFBB07F}"/>
              </a:ext>
            </a:extLst>
          </p:cNvPr>
          <p:cNvSpPr txBox="1"/>
          <p:nvPr/>
        </p:nvSpPr>
        <p:spPr>
          <a:xfrm>
            <a:off x="6570610" y="5177275"/>
            <a:ext cx="82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2D16C82E-3E44-4685-A397-B251897977F9}"/>
              </a:ext>
            </a:extLst>
          </p:cNvPr>
          <p:cNvCxnSpPr>
            <a:cxnSpLocks/>
            <a:stCxn id="2" idx="3"/>
            <a:endCxn id="155" idx="6"/>
          </p:cNvCxnSpPr>
          <p:nvPr/>
        </p:nvCxnSpPr>
        <p:spPr>
          <a:xfrm>
            <a:off x="7492252" y="1233817"/>
            <a:ext cx="3743816" cy="3531565"/>
          </a:xfrm>
          <a:prstGeom prst="bentConnector3">
            <a:avLst>
              <a:gd name="adj1" fmla="val 106106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2168054-91D1-40A5-BF83-0CC6C8994763}"/>
              </a:ext>
            </a:extLst>
          </p:cNvPr>
          <p:cNvCxnSpPr>
            <a:cxnSpLocks/>
            <a:stCxn id="29" idx="1"/>
            <a:endCxn id="4" idx="3"/>
          </p:cNvCxnSpPr>
          <p:nvPr/>
        </p:nvCxnSpPr>
        <p:spPr>
          <a:xfrm flipH="1">
            <a:off x="5552619" y="5591275"/>
            <a:ext cx="10179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60" idx="2"/>
            <a:endCxn id="144" idx="4"/>
          </p:cNvCxnSpPr>
          <p:nvPr/>
        </p:nvCxnSpPr>
        <p:spPr>
          <a:xfrm rot="10800000">
            <a:off x="1841973" y="1485059"/>
            <a:ext cx="412301" cy="3280324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 descr="\documentclass{article}&#10;\usepackage{amsmath}&#10;\pagestyle{empty}&#10;\begin{document}&#10;&#10;&#10;$S_{\rm main}$&#10;&#10;\end{document}" title="IguanaTex Bitmap Display">
            <a:extLst>
              <a:ext uri="{FF2B5EF4-FFF2-40B4-BE49-F238E27FC236}">
                <a16:creationId xmlns:a16="http://schemas.microsoft.com/office/drawing/2014/main" id="{44E65436-6101-42AB-B251-67B8A20768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300" y="1015912"/>
            <a:ext cx="1145905" cy="435810"/>
          </a:xfrm>
          <a:prstGeom prst="rect">
            <a:avLst/>
          </a:prstGeom>
        </p:spPr>
      </p:pic>
      <p:pic>
        <p:nvPicPr>
          <p:cNvPr id="35" name="図 34" descr="\documentclass{article}&#10;\usepackage{amsmath}&#10;\pagestyle{empty}&#10;\begin{document}&#10;&#10;&#10;$K$&#10;&#10;\end{document}" title="IguanaTex Bitmap Display">
            <a:extLst>
              <a:ext uri="{FF2B5EF4-FFF2-40B4-BE49-F238E27FC236}">
                <a16:creationId xmlns:a16="http://schemas.microsoft.com/office/drawing/2014/main" id="{9D23C431-4A24-43C0-9C56-19C63F13ED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29" y="5419085"/>
            <a:ext cx="432762" cy="344381"/>
          </a:xfrm>
          <a:prstGeom prst="rect">
            <a:avLst/>
          </a:prstGeom>
        </p:spPr>
      </p:pic>
      <p:pic>
        <p:nvPicPr>
          <p:cNvPr id="37" name="図 36" descr="\documentclass{article}&#10;\usepackage{amsmath}&#10;\pagestyle{empty}&#10;\begin{document}&#10;&#10;&#10;$A_{\rm laser, PZT}$&#10;&#10;\end{document}" title="IguanaTex Bitmap Display">
            <a:extLst>
              <a:ext uri="{FF2B5EF4-FFF2-40B4-BE49-F238E27FC236}">
                <a16:creationId xmlns:a16="http://schemas.microsoft.com/office/drawing/2014/main" id="{E06CBA37-E071-49C6-AB86-B7BDD6CEC2A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333" y="5336799"/>
            <a:ext cx="2084572" cy="508952"/>
          </a:xfrm>
          <a:prstGeom prst="rect">
            <a:avLst/>
          </a:prstGeom>
        </p:spPr>
      </p:pic>
      <p:pic>
        <p:nvPicPr>
          <p:cNvPr id="73" name="図 72" descr="\documentclass{article}&#10;\usepackage{amsmath}&#10;\pagestyle{empty}&#10;\begin{document}&#10;&#10;$6.4 \times 10^5~\rm{V/m}$&#10;&#10;&#10;\end{document}" title="IguanaTex Bitmap Display">
            <a:extLst>
              <a:ext uri="{FF2B5EF4-FFF2-40B4-BE49-F238E27FC236}">
                <a16:creationId xmlns:a16="http://schemas.microsoft.com/office/drawing/2014/main" id="{CDCEAC4C-7D42-40EC-8CAC-BDEE6EF07FD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252" y="429005"/>
            <a:ext cx="2200000" cy="377143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057ABE3-2908-451B-B4F3-A7094B05BB2C}"/>
              </a:ext>
            </a:extLst>
          </p:cNvPr>
          <p:cNvSpPr txBox="1"/>
          <p:nvPr/>
        </p:nvSpPr>
        <p:spPr>
          <a:xfrm>
            <a:off x="2786805" y="6006194"/>
            <a:ext cx="3047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in laser source</a:t>
            </a:r>
          </a:p>
        </p:txBody>
      </p:sp>
      <p:pic>
        <p:nvPicPr>
          <p:cNvPr id="62" name="図 61" descr="\documentclass{article}&#10;\usepackage{amsmath}&#10;\pagestyle{empty}&#10;\begin{document}&#10;&#10;$1.4 \times 10^{-9}~\rm{m/V}$&#10;&#10;&#10;\end{document}" title="IguanaTex Bitmap Display">
            <a:extLst>
              <a:ext uri="{FF2B5EF4-FFF2-40B4-BE49-F238E27FC236}">
                <a16:creationId xmlns:a16="http://schemas.microsoft.com/office/drawing/2014/main" id="{7B08D3C9-CD38-4ECB-AAEE-EA44F9D18C70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143" y="6467860"/>
            <a:ext cx="2396952" cy="375047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8A70946-1F39-4AF8-BA90-6304753FB4B0}"/>
              </a:ext>
            </a:extLst>
          </p:cNvPr>
          <p:cNvSpPr txBox="1"/>
          <p:nvPr/>
        </p:nvSpPr>
        <p:spPr>
          <a:xfrm>
            <a:off x="6168265" y="6006194"/>
            <a:ext cx="1632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amp.</a:t>
            </a:r>
          </a:p>
        </p:txBody>
      </p:sp>
      <p:pic>
        <p:nvPicPr>
          <p:cNvPr id="46" name="図 45" descr="\documentclass{article}&#10;\usepackage{amsmath}&#10;\pagestyle{empty}&#10;\begin{document}&#10;&#10;$\times 10$&#10;&#10;&#10;\end{document}" title="IguanaTex Bitmap Display">
            <a:extLst>
              <a:ext uri="{FF2B5EF4-FFF2-40B4-BE49-F238E27FC236}">
                <a16:creationId xmlns:a16="http://schemas.microsoft.com/office/drawing/2014/main" id="{02F1EF26-1A6A-4A0F-9923-45F20F86167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991" y="6535955"/>
            <a:ext cx="555238" cy="238857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C20303E-DC00-4190-A449-47EE5C70ADC1}"/>
              </a:ext>
            </a:extLst>
          </p:cNvPr>
          <p:cNvSpPr txBox="1"/>
          <p:nvPr/>
        </p:nvSpPr>
        <p:spPr>
          <a:xfrm>
            <a:off x="8595975" y="6006194"/>
            <a:ext cx="2393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Low-pass filter</a:t>
            </a:r>
          </a:p>
        </p:txBody>
      </p:sp>
      <p:pic>
        <p:nvPicPr>
          <p:cNvPr id="125" name="図 124" descr="\documentclass{article}&#10;\usepackage{amsmath}&#10;\pagestyle{empty}&#10;\begin{document}&#10;&#10;$300~{\rm Hz}, \times 1000$&#10;&#10;&#10;\end{document}" title="IguanaTex Bitmap Display">
            <a:extLst>
              <a:ext uri="{FF2B5EF4-FFF2-40B4-BE49-F238E27FC236}">
                <a16:creationId xmlns:a16="http://schemas.microsoft.com/office/drawing/2014/main" id="{10C2D316-A57F-4815-B967-F2C726748A2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696" y="6503479"/>
            <a:ext cx="2149714" cy="303809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0C15CBC-52C4-4451-885A-13E010185211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主</a:t>
            </a:r>
            <a:r>
              <a:rPr kumimoji="1" lang="ja-JP" altLang="en-US" dirty="0"/>
              <a:t>共振器単体</a:t>
            </a:r>
          </a:p>
        </p:txBody>
      </p: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8F20B753-A073-41CF-99E0-DBBF8E061125}"/>
              </a:ext>
            </a:extLst>
          </p:cNvPr>
          <p:cNvCxnSpPr>
            <a:cxnSpLocks/>
          </p:cNvCxnSpPr>
          <p:nvPr/>
        </p:nvCxnSpPr>
        <p:spPr>
          <a:xfrm flipH="1">
            <a:off x="7398610" y="5591275"/>
            <a:ext cx="151194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E7D1AD78-C15B-4F07-A51D-FD648C543BDF}"/>
              </a:ext>
            </a:extLst>
          </p:cNvPr>
          <p:cNvSpPr txBox="1"/>
          <p:nvPr/>
        </p:nvSpPr>
        <p:spPr>
          <a:xfrm>
            <a:off x="6570610" y="3525490"/>
            <a:ext cx="82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F07DF158-6BFE-42FD-9D9A-5A9A4617CCFF}"/>
              </a:ext>
            </a:extLst>
          </p:cNvPr>
          <p:cNvCxnSpPr>
            <a:cxnSpLocks/>
            <a:stCxn id="85" idx="1"/>
            <a:endCxn id="106" idx="3"/>
          </p:cNvCxnSpPr>
          <p:nvPr/>
        </p:nvCxnSpPr>
        <p:spPr>
          <a:xfrm flipH="1">
            <a:off x="5714619" y="3939490"/>
            <a:ext cx="8559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図 87" descr="\documentclass{article}&#10;\usepackage{amsmath}&#10;\pagestyle{empty}&#10;\begin{document}&#10;&#10;&#10;$K$&#10;&#10;\end{document}" title="IguanaTex Bitmap Display">
            <a:extLst>
              <a:ext uri="{FF2B5EF4-FFF2-40B4-BE49-F238E27FC236}">
                <a16:creationId xmlns:a16="http://schemas.microsoft.com/office/drawing/2014/main" id="{DE73F0BE-9BC4-4B5B-8D28-B9A368DF870E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29" y="3767300"/>
            <a:ext cx="432762" cy="344381"/>
          </a:xfrm>
          <a:prstGeom prst="rect">
            <a:avLst/>
          </a:prstGeom>
        </p:spPr>
      </p:pic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230B36A1-2522-482C-AC15-E1534DC4D7D2}"/>
              </a:ext>
            </a:extLst>
          </p:cNvPr>
          <p:cNvSpPr txBox="1"/>
          <p:nvPr/>
        </p:nvSpPr>
        <p:spPr>
          <a:xfrm>
            <a:off x="6168265" y="2671392"/>
            <a:ext cx="1632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amp.</a:t>
            </a:r>
          </a:p>
        </p:txBody>
      </p:sp>
      <p:pic>
        <p:nvPicPr>
          <p:cNvPr id="95" name="図 94" descr="\documentclass{article}&#10;\usepackage{amsmath}&#10;\pagestyle{empty}&#10;\begin{document}&#10;&#10;$\times 10$&#10;&#10;&#10;\end{document}" title="IguanaTex Bitmap Display">
            <a:extLst>
              <a:ext uri="{FF2B5EF4-FFF2-40B4-BE49-F238E27FC236}">
                <a16:creationId xmlns:a16="http://schemas.microsoft.com/office/drawing/2014/main" id="{D3F5F943-7E84-4CCE-B109-FE61C82AFF6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991" y="3204964"/>
            <a:ext cx="555238" cy="238857"/>
          </a:xfrm>
          <a:prstGeom prst="rect">
            <a:avLst/>
          </a:prstGeom>
        </p:spPr>
      </p:pic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FD70B074-1FA2-4E6F-BED7-40F25B24B799}"/>
              </a:ext>
            </a:extLst>
          </p:cNvPr>
          <p:cNvSpPr txBox="1"/>
          <p:nvPr/>
        </p:nvSpPr>
        <p:spPr>
          <a:xfrm>
            <a:off x="8595975" y="2671392"/>
            <a:ext cx="2393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Low-pass filter</a:t>
            </a:r>
          </a:p>
        </p:txBody>
      </p:sp>
      <p:pic>
        <p:nvPicPr>
          <p:cNvPr id="121" name="図 120" descr="\documentclass{article}&#10;\usepackage{amsmath}&#10;\pagestyle{empty}&#10;\begin{document}&#10;&#10;$1.5~{\rm Hz}, \times 690$&#10;&#10;&#10;\end{document}" title="IguanaTex Bitmap Display">
            <a:extLst>
              <a:ext uri="{FF2B5EF4-FFF2-40B4-BE49-F238E27FC236}">
                <a16:creationId xmlns:a16="http://schemas.microsoft.com/office/drawing/2014/main" id="{66A54C4F-7437-434C-B210-A0A8B4298C85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791" y="3172488"/>
            <a:ext cx="1881524" cy="303809"/>
          </a:xfrm>
          <a:prstGeom prst="rect">
            <a:avLst/>
          </a:prstGeom>
        </p:spPr>
      </p:pic>
      <p:cxnSp>
        <p:nvCxnSpPr>
          <p:cNvPr id="99" name="直線矢印コネクタ 98">
            <a:extLst>
              <a:ext uri="{FF2B5EF4-FFF2-40B4-BE49-F238E27FC236}">
                <a16:creationId xmlns:a16="http://schemas.microsoft.com/office/drawing/2014/main" id="{671DC42F-656F-41AC-A858-4BE7E31B129A}"/>
              </a:ext>
            </a:extLst>
          </p:cNvPr>
          <p:cNvCxnSpPr>
            <a:cxnSpLocks/>
          </p:cNvCxnSpPr>
          <p:nvPr/>
        </p:nvCxnSpPr>
        <p:spPr>
          <a:xfrm flipH="1">
            <a:off x="7398610" y="3939490"/>
            <a:ext cx="151194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コネクタ: カギ線 100">
            <a:extLst>
              <a:ext uri="{FF2B5EF4-FFF2-40B4-BE49-F238E27FC236}">
                <a16:creationId xmlns:a16="http://schemas.microsoft.com/office/drawing/2014/main" id="{EAE90832-A89C-475F-8A8A-5E8B9218F3E3}"/>
              </a:ext>
            </a:extLst>
          </p:cNvPr>
          <p:cNvCxnSpPr>
            <a:cxnSpLocks/>
          </p:cNvCxnSpPr>
          <p:nvPr/>
        </p:nvCxnSpPr>
        <p:spPr>
          <a:xfrm>
            <a:off x="10674553" y="3939490"/>
            <a:ext cx="12700" cy="1651785"/>
          </a:xfrm>
          <a:prstGeom prst="bentConnector3">
            <a:avLst>
              <a:gd name="adj1" fmla="val 370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CA6A3F8D-9EE9-461F-8CDF-3A7718850AE9}"/>
              </a:ext>
            </a:extLst>
          </p:cNvPr>
          <p:cNvSpPr txBox="1"/>
          <p:nvPr/>
        </p:nvSpPr>
        <p:spPr>
          <a:xfrm>
            <a:off x="2906619" y="3525490"/>
            <a:ext cx="280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pic>
        <p:nvPicPr>
          <p:cNvPr id="107" name="図 106" descr="\documentclass{article}&#10;\usepackage{amsmath}&#10;\pagestyle{empty}&#10;\begin{document}&#10;&#10;&#10;$A_{\rm mirror, PZT}$&#10;&#10;\end{document}" title="IguanaTex Bitmap Display">
            <a:extLst>
              <a:ext uri="{FF2B5EF4-FFF2-40B4-BE49-F238E27FC236}">
                <a16:creationId xmlns:a16="http://schemas.microsoft.com/office/drawing/2014/main" id="{A57F9862-D232-4903-94AA-B4821AA04B33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29" y="3685014"/>
            <a:ext cx="2392381" cy="508952"/>
          </a:xfrm>
          <a:prstGeom prst="rect">
            <a:avLst/>
          </a:prstGeom>
        </p:spPr>
      </p:pic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DC4BEE3F-EFAD-41C8-9B8F-C995C78D86BA}"/>
              </a:ext>
            </a:extLst>
          </p:cNvPr>
          <p:cNvSpPr txBox="1"/>
          <p:nvPr/>
        </p:nvSpPr>
        <p:spPr>
          <a:xfrm>
            <a:off x="2757951" y="2671392"/>
            <a:ext cx="3105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on front mirror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9" name="図 108" descr="\documentclass{article}&#10;\usepackage{amsmath}&#10;\pagestyle{empty}&#10;\begin{document}&#10;&#10;$2.8 \times 10^{-8}~\rm{m/V}$&#10;&#10;&#10;\end{document}" title="IguanaTex Bitmap Display">
            <a:extLst>
              <a:ext uri="{FF2B5EF4-FFF2-40B4-BE49-F238E27FC236}">
                <a16:creationId xmlns:a16="http://schemas.microsoft.com/office/drawing/2014/main" id="{64220C4A-F674-49D0-8DE0-B25224DCC14E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858" y="3136869"/>
            <a:ext cx="2409523" cy="375047"/>
          </a:xfrm>
          <a:prstGeom prst="rect">
            <a:avLst/>
          </a:prstGeom>
        </p:spPr>
      </p:pic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C60253CB-CCB0-4B7B-9F39-5FD2218E47A9}"/>
              </a:ext>
            </a:extLst>
          </p:cNvPr>
          <p:cNvSpPr txBox="1"/>
          <p:nvPr/>
        </p:nvSpPr>
        <p:spPr>
          <a:xfrm>
            <a:off x="8910553" y="3525490"/>
            <a:ext cx="1764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pic>
        <p:nvPicPr>
          <p:cNvPr id="113" name="図 112" descr="\documentclass{article}&#10;\usepackage{amsmath}&#10;\pagestyle{empty}&#10;\begin{document}&#10;&#10;$F_{\rm main, 1}$&#10;&#10;&#10;\end{document}" title="IguanaTex Bitmap Display">
            <a:extLst>
              <a:ext uri="{FF2B5EF4-FFF2-40B4-BE49-F238E27FC236}">
                <a16:creationId xmlns:a16="http://schemas.microsoft.com/office/drawing/2014/main" id="{B8A8D908-4E3A-46A6-BF68-C0E749E87B2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602" y="3694157"/>
            <a:ext cx="1465902" cy="490667"/>
          </a:xfrm>
          <a:prstGeom prst="rect">
            <a:avLst/>
          </a:prstGeom>
        </p:spPr>
      </p:pic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2D7A19E5-6CDC-41A0-9832-1EF482D5C01A}"/>
              </a:ext>
            </a:extLst>
          </p:cNvPr>
          <p:cNvSpPr txBox="1"/>
          <p:nvPr/>
        </p:nvSpPr>
        <p:spPr>
          <a:xfrm>
            <a:off x="8910553" y="5177275"/>
            <a:ext cx="1764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pic>
        <p:nvPicPr>
          <p:cNvPr id="118" name="図 117" descr="\documentclass{article}&#10;\usepackage{amsmath}&#10;\pagestyle{empty}&#10;\begin{document}&#10;&#10;$F_{\rm main, 2}$&#10;&#10;&#10;\end{document}" title="IguanaTex Bitmap Display">
            <a:extLst>
              <a:ext uri="{FF2B5EF4-FFF2-40B4-BE49-F238E27FC236}">
                <a16:creationId xmlns:a16="http://schemas.microsoft.com/office/drawing/2014/main" id="{E80B4F37-5E21-4387-BAF3-AD1BF2A0F7B1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507" y="5345942"/>
            <a:ext cx="1478093" cy="490667"/>
          </a:xfrm>
          <a:prstGeom prst="rect">
            <a:avLst/>
          </a:prstGeom>
        </p:spPr>
      </p:pic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84F548D5-0CBF-4C96-B0B3-F80345B1F6C0}"/>
              </a:ext>
            </a:extLst>
          </p:cNvPr>
          <p:cNvGrpSpPr/>
          <p:nvPr/>
        </p:nvGrpSpPr>
        <p:grpSpPr>
          <a:xfrm>
            <a:off x="655963" y="922763"/>
            <a:ext cx="1849057" cy="884036"/>
            <a:chOff x="845532" y="1437749"/>
            <a:chExt cx="1849057" cy="884036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7DFC750F-CEE8-4A03-9F24-210C1F543200}"/>
                </a:ext>
              </a:extLst>
            </p:cNvPr>
            <p:cNvGrpSpPr/>
            <p:nvPr/>
          </p:nvGrpSpPr>
          <p:grpSpPr>
            <a:xfrm>
              <a:off x="1779541" y="1496045"/>
              <a:ext cx="504000" cy="504000"/>
              <a:chOff x="4207788" y="4885505"/>
              <a:chExt cx="720000" cy="720000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C3177593-EFC4-49F4-80EF-D1C2BD51718E}"/>
                  </a:ext>
                </a:extLst>
              </p:cNvPr>
              <p:cNvSpPr/>
              <p:nvPr/>
            </p:nvSpPr>
            <p:spPr>
              <a:xfrm>
                <a:off x="4207788" y="4885505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FB03995-9416-4456-9EAB-81F0C5E48260}"/>
                  </a:ext>
                </a:extLst>
              </p:cNvPr>
              <p:cNvGrpSpPr/>
              <p:nvPr/>
            </p:nvGrpSpPr>
            <p:grpSpPr>
              <a:xfrm>
                <a:off x="4369788" y="5047505"/>
                <a:ext cx="396000" cy="396000"/>
                <a:chOff x="4369788" y="4967519"/>
                <a:chExt cx="396000" cy="396000"/>
              </a:xfrm>
            </p:grpSpPr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3E73785C-F8F4-4A9D-801E-D99C93DC94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4369788" y="4967519"/>
                  <a:ext cx="396000" cy="396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97BB9D84-7AC0-4409-97BF-2617E4645D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 flipV="1">
                  <a:off x="4369788" y="4967519"/>
                  <a:ext cx="396000" cy="396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8" name="直線矢印コネクタ 147">
              <a:extLst>
                <a:ext uri="{FF2B5EF4-FFF2-40B4-BE49-F238E27FC236}">
                  <a16:creationId xmlns:a16="http://schemas.microsoft.com/office/drawing/2014/main" id="{EB1CBCB1-5B41-4D66-8B69-678155D3DB58}"/>
                </a:ext>
              </a:extLst>
            </p:cNvPr>
            <p:cNvCxnSpPr>
              <a:cxnSpLocks/>
              <a:endCxn id="144" idx="2"/>
            </p:cNvCxnSpPr>
            <p:nvPr/>
          </p:nvCxnSpPr>
          <p:spPr>
            <a:xfrm>
              <a:off x="845532" y="1748045"/>
              <a:ext cx="93400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9" name="図 148" descr="\documentclass{article}&#10;\usepackage{amsmath}&#10;\pagestyle{empty}&#10;\begin{document}&#10;&#10;&#10;$x_0$&#10;&#10;\end{document}" title="IguanaTex Bitmap Display">
              <a:extLst>
                <a:ext uri="{FF2B5EF4-FFF2-40B4-BE49-F238E27FC236}">
                  <a16:creationId xmlns:a16="http://schemas.microsoft.com/office/drawing/2014/main" id="{2E80189A-022B-4449-8D08-F3A3586AABC1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668" y="1437749"/>
              <a:ext cx="345143" cy="228571"/>
            </a:xfrm>
            <a:prstGeom prst="rect">
              <a:avLst/>
            </a:prstGeom>
          </p:spPr>
        </p:pic>
        <p:pic>
          <p:nvPicPr>
            <p:cNvPr id="150" name="図 149" descr="\documentclass{article}&#10;\usepackage{amsmath}&#10;\pagestyle{empty}&#10;\begin{document}&#10;&#10;$x$&#10;&#10;&#10;\end{document}" title="IguanaTex Bitmap Display">
              <a:extLst>
                <a:ext uri="{FF2B5EF4-FFF2-40B4-BE49-F238E27FC236}">
                  <a16:creationId xmlns:a16="http://schemas.microsoft.com/office/drawing/2014/main" id="{1CA82F1C-3CF3-447E-8F9F-47679F887EEA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589" y="1437749"/>
              <a:ext cx="192000" cy="171429"/>
            </a:xfrm>
            <a:prstGeom prst="rect">
              <a:avLst/>
            </a:prstGeom>
          </p:spPr>
        </p:pic>
        <p:pic>
          <p:nvPicPr>
            <p:cNvPr id="151" name="図 150" descr="\documentclass{article}&#10;\usepackage{amsmath}&#10;\pagestyle{empty}&#10;\begin{document}&#10;&#10;&#10;$+$&#10;&#10;\end{document}" title="IguanaTex Bitmap Display">
              <a:extLst>
                <a:ext uri="{FF2B5EF4-FFF2-40B4-BE49-F238E27FC236}">
                  <a16:creationId xmlns:a16="http://schemas.microsoft.com/office/drawing/2014/main" id="{2620331A-7306-4BF8-B6C5-636B74C34A16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104" y="1839093"/>
              <a:ext cx="253714" cy="253714"/>
            </a:xfrm>
            <a:prstGeom prst="rect">
              <a:avLst/>
            </a:prstGeom>
          </p:spPr>
        </p:pic>
        <p:pic>
          <p:nvPicPr>
            <p:cNvPr id="152" name="図 151" descr="\documentclass{article}&#10;\usepackage{amsmath}&#10;\pagestyle{empty}&#10;\begin{document}&#10;&#10;$-$&#10;&#10;&#10;\end{document}" title="IguanaTex Bitmap Display">
              <a:extLst>
                <a:ext uri="{FF2B5EF4-FFF2-40B4-BE49-F238E27FC236}">
                  <a16:creationId xmlns:a16="http://schemas.microsoft.com/office/drawing/2014/main" id="{9F5ABD43-9CD5-42B0-93E0-C1C98B1CC6AA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5827" y="2305785"/>
              <a:ext cx="235428" cy="16000"/>
            </a:xfrm>
            <a:prstGeom prst="rect">
              <a:avLst/>
            </a:prstGeom>
          </p:spPr>
        </p:pic>
      </p:grpSp>
      <p:sp>
        <p:nvSpPr>
          <p:cNvPr id="155" name="楕円 154">
            <a:extLst>
              <a:ext uri="{FF2B5EF4-FFF2-40B4-BE49-F238E27FC236}">
                <a16:creationId xmlns:a16="http://schemas.microsoft.com/office/drawing/2014/main" id="{98F66FC3-63B0-4BE4-9CB2-793D21B5D89B}"/>
              </a:ext>
            </a:extLst>
          </p:cNvPr>
          <p:cNvSpPr/>
          <p:nvPr/>
        </p:nvSpPr>
        <p:spPr>
          <a:xfrm>
            <a:off x="11056068" y="4675382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楕円 159">
            <a:extLst>
              <a:ext uri="{FF2B5EF4-FFF2-40B4-BE49-F238E27FC236}">
                <a16:creationId xmlns:a16="http://schemas.microsoft.com/office/drawing/2014/main" id="{BAAC872B-CF68-45CA-AA6F-7AF7052055F9}"/>
              </a:ext>
            </a:extLst>
          </p:cNvPr>
          <p:cNvSpPr/>
          <p:nvPr/>
        </p:nvSpPr>
        <p:spPr>
          <a:xfrm>
            <a:off x="8064581" y="3849490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楕円 160">
            <a:extLst>
              <a:ext uri="{FF2B5EF4-FFF2-40B4-BE49-F238E27FC236}">
                <a16:creationId xmlns:a16="http://schemas.microsoft.com/office/drawing/2014/main" id="{10A10A57-306B-478A-98EB-F746D6CA9E5C}"/>
              </a:ext>
            </a:extLst>
          </p:cNvPr>
          <p:cNvSpPr/>
          <p:nvPr/>
        </p:nvSpPr>
        <p:spPr>
          <a:xfrm>
            <a:off x="8064581" y="5501275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楕円 161">
            <a:extLst>
              <a:ext uri="{FF2B5EF4-FFF2-40B4-BE49-F238E27FC236}">
                <a16:creationId xmlns:a16="http://schemas.microsoft.com/office/drawing/2014/main" id="{318A667E-4370-48E5-A634-81600653ED50}"/>
              </a:ext>
            </a:extLst>
          </p:cNvPr>
          <p:cNvSpPr/>
          <p:nvPr/>
        </p:nvSpPr>
        <p:spPr>
          <a:xfrm>
            <a:off x="11372704" y="2012399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9" name="図 168" descr="\documentclass{article}&#10;\usepackage{amsmath}&#10;\pagestyle{empty}&#10;\begin{document}&#10;&#10;$P_1$&#10;&#10;&#10;\end{document}" title="IguanaTex Bitmap Display">
            <a:extLst>
              <a:ext uri="{FF2B5EF4-FFF2-40B4-BE49-F238E27FC236}">
                <a16:creationId xmlns:a16="http://schemas.microsoft.com/office/drawing/2014/main" id="{439C72AC-FD37-41A5-9EBE-4333267FDF8B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296" y="4104219"/>
            <a:ext cx="356571" cy="315429"/>
          </a:xfrm>
          <a:prstGeom prst="rect">
            <a:avLst/>
          </a:prstGeom>
        </p:spPr>
      </p:pic>
      <p:pic>
        <p:nvPicPr>
          <p:cNvPr id="166" name="図 165" descr="\documentclass{article}&#10;\usepackage{amsmath}&#10;\pagestyle{empty}&#10;\begin{document}&#10;&#10;$P_0$&#10;&#10;&#10;\end{document}" title="IguanaTex Bitmap Display">
            <a:extLst>
              <a:ext uri="{FF2B5EF4-FFF2-40B4-BE49-F238E27FC236}">
                <a16:creationId xmlns:a16="http://schemas.microsoft.com/office/drawing/2014/main" id="{72EC73C2-AE81-47E0-A699-AC1ABD89F41B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256" y="1942399"/>
            <a:ext cx="368000" cy="320000"/>
          </a:xfrm>
          <a:prstGeom prst="rect">
            <a:avLst/>
          </a:prstGeom>
        </p:spPr>
      </p:pic>
      <p:pic>
        <p:nvPicPr>
          <p:cNvPr id="171" name="図 170" descr="\documentclass{article}&#10;\usepackage{amsmath}&#10;\pagestyle{empty}&#10;\begin{document}&#10;&#10;$P_2$&#10;&#10;&#10;\end{document}" title="IguanaTex Bitmap Display">
            <a:extLst>
              <a:ext uri="{FF2B5EF4-FFF2-40B4-BE49-F238E27FC236}">
                <a16:creationId xmlns:a16="http://schemas.microsoft.com/office/drawing/2014/main" id="{1B2D90BA-63EA-4FF0-88D3-B3170C2399B7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724" y="5756004"/>
            <a:ext cx="365714" cy="315429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E48A2CCF-3D51-4938-A58A-681A62579F2D}"/>
              </a:ext>
            </a:extLst>
          </p:cNvPr>
          <p:cNvGrpSpPr/>
          <p:nvPr/>
        </p:nvGrpSpPr>
        <p:grpSpPr>
          <a:xfrm>
            <a:off x="2254273" y="4513383"/>
            <a:ext cx="504000" cy="504000"/>
            <a:chOff x="4207788" y="4885505"/>
            <a:chExt cx="720000" cy="720000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911076C4-68A7-45BD-95F9-6E78655D8547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5166838-C0CD-44DF-A4FC-5669F50F4108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BC8E2B8B-1E23-47F3-A3E6-9A762C16DBB4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C7179FA6-1DFB-43AF-AEC2-00799392FF8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AA1380E0-FE39-4B9C-82DC-C97449012487}"/>
              </a:ext>
            </a:extLst>
          </p:cNvPr>
          <p:cNvCxnSpPr>
            <a:cxnSpLocks/>
            <a:stCxn id="106" idx="1"/>
            <a:endCxn id="60" idx="0"/>
          </p:cNvCxnSpPr>
          <p:nvPr/>
        </p:nvCxnSpPr>
        <p:spPr>
          <a:xfrm rot="10800000" flipV="1">
            <a:off x="2506273" y="3939489"/>
            <a:ext cx="400346" cy="57389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A686941B-D42D-41DA-89E7-585335029FC7}"/>
              </a:ext>
            </a:extLst>
          </p:cNvPr>
          <p:cNvCxnSpPr>
            <a:cxnSpLocks/>
            <a:stCxn id="4" idx="1"/>
            <a:endCxn id="60" idx="4"/>
          </p:cNvCxnSpPr>
          <p:nvPr/>
        </p:nvCxnSpPr>
        <p:spPr>
          <a:xfrm rot="10800000">
            <a:off x="2506273" y="5017383"/>
            <a:ext cx="562346" cy="573892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432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2829271-C2AB-42E7-828D-97A4880AB4D6}"/>
              </a:ext>
            </a:extLst>
          </p:cNvPr>
          <p:cNvGrpSpPr/>
          <p:nvPr/>
        </p:nvGrpSpPr>
        <p:grpSpPr>
          <a:xfrm>
            <a:off x="9458035" y="2720838"/>
            <a:ext cx="2393156" cy="765477"/>
            <a:chOff x="9173555" y="2649718"/>
            <a:chExt cx="2393156" cy="765477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E5DB76A-5F43-4783-A09D-040771852B0D}"/>
                </a:ext>
              </a:extLst>
            </p:cNvPr>
            <p:cNvSpPr txBox="1"/>
            <p:nvPr/>
          </p:nvSpPr>
          <p:spPr>
            <a:xfrm>
              <a:off x="9173555" y="2649718"/>
              <a:ext cx="2393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Low-pass filter</a:t>
              </a:r>
            </a:p>
          </p:txBody>
        </p:sp>
        <p:pic>
          <p:nvPicPr>
            <p:cNvPr id="44" name="図 43" descr="\documentclass{article}&#10;\usepackage{amsmath}&#10;\pagestyle{empty}&#10;\begin{document}&#10;&#10;$10~{\rm Hz}, \times 1000$&#10;&#10;&#10;\end{document}" title="IguanaTex Bitmap Display">
              <a:extLst>
                <a:ext uri="{FF2B5EF4-FFF2-40B4-BE49-F238E27FC236}">
                  <a16:creationId xmlns:a16="http://schemas.microsoft.com/office/drawing/2014/main" id="{8556DE5F-FE30-4065-8ED0-2D234D4E57B9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9181" y="3111386"/>
              <a:ext cx="1959048" cy="303809"/>
            </a:xfrm>
            <a:prstGeom prst="rect">
              <a:avLst/>
            </a:prstGeom>
          </p:spPr>
        </p:pic>
      </p:grpSp>
      <p:pic>
        <p:nvPicPr>
          <p:cNvPr id="45" name="図 44" descr="\documentclass{article}&#10;\usepackage{amsmath}&#10;\pagestyle{empty}&#10;\begin{document}&#10;&#10;$1.5 \times 10^5~\rm{V/m}$&#10;&#10;&#10;\end{document}" title="IguanaTex Bitmap Display">
            <a:extLst>
              <a:ext uri="{FF2B5EF4-FFF2-40B4-BE49-F238E27FC236}">
                <a16:creationId xmlns:a16="http://schemas.microsoft.com/office/drawing/2014/main" id="{061398C2-A609-42EA-9099-FBDBF9E3781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449" y="943232"/>
            <a:ext cx="2183238" cy="37714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BB5567-4980-4945-B162-CF8B20196713}"/>
              </a:ext>
            </a:extLst>
          </p:cNvPr>
          <p:cNvSpPr txBox="1"/>
          <p:nvPr/>
        </p:nvSpPr>
        <p:spPr>
          <a:xfrm>
            <a:off x="4530068" y="1334045"/>
            <a:ext cx="154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baseline="-25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2A87037-EF95-4B3E-AAE4-437558068381}"/>
              </a:ext>
            </a:extLst>
          </p:cNvPr>
          <p:cNvGrpSpPr/>
          <p:nvPr/>
        </p:nvGrpSpPr>
        <p:grpSpPr>
          <a:xfrm>
            <a:off x="1779541" y="1496045"/>
            <a:ext cx="504000" cy="504000"/>
            <a:chOff x="4207788" y="4885505"/>
            <a:chExt cx="720000" cy="72000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D7F4A73-9581-425C-BAC2-716D03C805EF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9C6096-307D-404F-A69B-6E552DAED8C2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8755EC82-B860-4EA2-BC67-DD322780E82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C09FE5C9-2692-44DF-8B73-9C65167D633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A52E1C8-FBDA-414C-A1A6-4FC271B315F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845532" y="1748045"/>
            <a:ext cx="9340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>
            <a:off x="2283541" y="1748045"/>
            <a:ext cx="224652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BD1CBDE-45EB-4CEC-952A-54CDC2661191}"/>
              </a:ext>
            </a:extLst>
          </p:cNvPr>
          <p:cNvSpPr txBox="1"/>
          <p:nvPr/>
        </p:nvSpPr>
        <p:spPr>
          <a:xfrm>
            <a:off x="4077707" y="474044"/>
            <a:ext cx="245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Auxiliary cavity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EEC80B-4AF0-49EC-99E6-4D03DDBA80BE}"/>
              </a:ext>
            </a:extLst>
          </p:cNvPr>
          <p:cNvSpPr txBox="1"/>
          <p:nvPr/>
        </p:nvSpPr>
        <p:spPr>
          <a:xfrm>
            <a:off x="7888355" y="2689575"/>
            <a:ext cx="154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B6672B4-1169-419B-876F-DF28CDFBB07F}"/>
              </a:ext>
            </a:extLst>
          </p:cNvPr>
          <p:cNvSpPr txBox="1"/>
          <p:nvPr/>
        </p:nvSpPr>
        <p:spPr>
          <a:xfrm>
            <a:off x="6447931" y="3866688"/>
            <a:ext cx="82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2D16C82E-3E44-4685-A397-B251897977F9}"/>
              </a:ext>
            </a:extLst>
          </p:cNvPr>
          <p:cNvCxnSpPr>
            <a:cxnSpLocks/>
            <a:stCxn id="2" idx="3"/>
            <a:endCxn id="3" idx="0"/>
          </p:cNvCxnSpPr>
          <p:nvPr/>
        </p:nvCxnSpPr>
        <p:spPr>
          <a:xfrm>
            <a:off x="6078068" y="1748045"/>
            <a:ext cx="2584287" cy="94153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2168054-91D1-40A5-BF83-0CC6C8994763}"/>
              </a:ext>
            </a:extLst>
          </p:cNvPr>
          <p:cNvCxnSpPr>
            <a:cxnSpLocks/>
            <a:stCxn id="29" idx="1"/>
            <a:endCxn id="48" idx="3"/>
          </p:cNvCxnSpPr>
          <p:nvPr/>
        </p:nvCxnSpPr>
        <p:spPr>
          <a:xfrm flipH="1">
            <a:off x="5500321" y="4280688"/>
            <a:ext cx="94761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48" idx="1"/>
            <a:endCxn id="10" idx="4"/>
          </p:cNvCxnSpPr>
          <p:nvPr/>
        </p:nvCxnSpPr>
        <p:spPr>
          <a:xfrm rot="10800000">
            <a:off x="2031541" y="2000046"/>
            <a:ext cx="660780" cy="228064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E70499DC-2B08-4A5D-8E35-9AF2843D3F73}"/>
              </a:ext>
            </a:extLst>
          </p:cNvPr>
          <p:cNvCxnSpPr>
            <a:stCxn id="3" idx="2"/>
            <a:endCxn id="29" idx="3"/>
          </p:cNvCxnSpPr>
          <p:nvPr/>
        </p:nvCxnSpPr>
        <p:spPr>
          <a:xfrm rot="5400000">
            <a:off x="7587587" y="3205919"/>
            <a:ext cx="763113" cy="1386424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 descr="\documentclass{article}&#10;\usepackage{amsmath}&#10;\pagestyle{empty}&#10;\begin{document}&#10;&#10;&#10;$x_0$&#10;&#10;\end{document}" title="IguanaTex Bitmap Display">
            <a:extLst>
              <a:ext uri="{FF2B5EF4-FFF2-40B4-BE49-F238E27FC236}">
                <a16:creationId xmlns:a16="http://schemas.microsoft.com/office/drawing/2014/main" id="{1B0E7C3D-E187-4F36-96ED-0D8C22DEB1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8" y="1437749"/>
            <a:ext cx="345143" cy="228571"/>
          </a:xfrm>
          <a:prstGeom prst="rect">
            <a:avLst/>
          </a:prstGeom>
        </p:spPr>
      </p:pic>
      <p:pic>
        <p:nvPicPr>
          <p:cNvPr id="17" name="図 16" descr="\documentclass{article}&#10;\usepackage{amsmath}&#10;\pagestyle{empty}&#10;\begin{document}&#10;&#10;$x$&#10;&#10;&#10;\end{document}" title="IguanaTex Bitmap Display">
            <a:extLst>
              <a:ext uri="{FF2B5EF4-FFF2-40B4-BE49-F238E27FC236}">
                <a16:creationId xmlns:a16="http://schemas.microsoft.com/office/drawing/2014/main" id="{64DAFC3E-125E-4CE9-9DEE-E50384E1811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589" y="1437749"/>
            <a:ext cx="192000" cy="171429"/>
          </a:xfrm>
          <a:prstGeom prst="rect">
            <a:avLst/>
          </a:prstGeom>
        </p:spPr>
      </p:pic>
      <p:pic>
        <p:nvPicPr>
          <p:cNvPr id="19" name="図 18" descr="\documentclass{article}&#10;\usepackage{amsmath}&#10;\pagestyle{empty}&#10;\begin{document}&#10;&#10;&#10;$+$&#10;&#10;\end{document}" title="IguanaTex Bitmap Display">
            <a:extLst>
              <a:ext uri="{FF2B5EF4-FFF2-40B4-BE49-F238E27FC236}">
                <a16:creationId xmlns:a16="http://schemas.microsoft.com/office/drawing/2014/main" id="{C5673E6C-555A-4B37-ABFA-3AD13AAD724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04" y="1839093"/>
            <a:ext cx="253714" cy="253714"/>
          </a:xfrm>
          <a:prstGeom prst="rect">
            <a:avLst/>
          </a:prstGeom>
        </p:spPr>
      </p:pic>
      <p:pic>
        <p:nvPicPr>
          <p:cNvPr id="21" name="図 20" descr="\documentclass{article}&#10;\usepackage{amsmath}&#10;\pagestyle{empty}&#10;\begin{document}&#10;&#10;$-$&#10;&#10;&#10;\end{document}" title="IguanaTex Bitmap Display">
            <a:extLst>
              <a:ext uri="{FF2B5EF4-FFF2-40B4-BE49-F238E27FC236}">
                <a16:creationId xmlns:a16="http://schemas.microsoft.com/office/drawing/2014/main" id="{DB3C9DA6-33AF-4004-B98B-A3A27B7B960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27" y="2305785"/>
            <a:ext cx="235428" cy="16000"/>
          </a:xfrm>
          <a:prstGeom prst="rect">
            <a:avLst/>
          </a:prstGeom>
        </p:spPr>
      </p:pic>
      <p:pic>
        <p:nvPicPr>
          <p:cNvPr id="6" name="図 5" descr="\documentclass{article}&#10;\usepackage{amsmath}&#10;\pagestyle{empty}&#10;\begin{document}&#10;&#10;&#10;$S_{\rm aux, 2}$&#10;&#10;\end{document}" title="IguanaTex Bitmap Display">
            <a:extLst>
              <a:ext uri="{FF2B5EF4-FFF2-40B4-BE49-F238E27FC236}">
                <a16:creationId xmlns:a16="http://schemas.microsoft.com/office/drawing/2014/main" id="{D1437351-6CBD-4730-9EE6-51DD47B6376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020" y="1496616"/>
            <a:ext cx="1222096" cy="502858"/>
          </a:xfrm>
          <a:prstGeom prst="rect">
            <a:avLst/>
          </a:prstGeom>
        </p:spPr>
      </p:pic>
      <p:pic>
        <p:nvPicPr>
          <p:cNvPr id="16" name="図 15" descr="\documentclass{article}&#10;\usepackage{amsmath}&#10;\pagestyle{empty}&#10;\begin{document}&#10;&#10;$F_{\rm aux, 2}$&#10;&#10;&#10;\end{document}" title="IguanaTex Bitmap Display">
            <a:extLst>
              <a:ext uri="{FF2B5EF4-FFF2-40B4-BE49-F238E27FC236}">
                <a16:creationId xmlns:a16="http://schemas.microsoft.com/office/drawing/2014/main" id="{33EEC355-5762-4C32-86DF-B4A08A95248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42" y="2858242"/>
            <a:ext cx="1243426" cy="490667"/>
          </a:xfrm>
          <a:prstGeom prst="rect">
            <a:avLst/>
          </a:prstGeom>
        </p:spPr>
      </p:pic>
      <p:pic>
        <p:nvPicPr>
          <p:cNvPr id="35" name="図 34" descr="\documentclass{article}&#10;\usepackage{amsmath}&#10;\pagestyle{empty}&#10;\begin{document}&#10;&#10;&#10;$K$&#10;&#10;\end{document}" title="IguanaTex Bitmap Display">
            <a:extLst>
              <a:ext uri="{FF2B5EF4-FFF2-40B4-BE49-F238E27FC236}">
                <a16:creationId xmlns:a16="http://schemas.microsoft.com/office/drawing/2014/main" id="{9D23C431-4A24-43C0-9C56-19C63F13EDB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550" y="4108498"/>
            <a:ext cx="432762" cy="344381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8A70946-1F39-4AF8-BA90-6304753FB4B0}"/>
              </a:ext>
            </a:extLst>
          </p:cNvPr>
          <p:cNvSpPr txBox="1"/>
          <p:nvPr/>
        </p:nvSpPr>
        <p:spPr>
          <a:xfrm>
            <a:off x="6045586" y="4698503"/>
            <a:ext cx="1632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amp.</a:t>
            </a:r>
          </a:p>
        </p:txBody>
      </p:sp>
      <p:pic>
        <p:nvPicPr>
          <p:cNvPr id="46" name="図 45" descr="\documentclass{article}&#10;\usepackage{amsmath}&#10;\pagestyle{empty}&#10;\begin{document}&#10;&#10;$\times 10$&#10;&#10;&#10;\end{document}" title="IguanaTex Bitmap Display">
            <a:extLst>
              <a:ext uri="{FF2B5EF4-FFF2-40B4-BE49-F238E27FC236}">
                <a16:creationId xmlns:a16="http://schemas.microsoft.com/office/drawing/2014/main" id="{02F1EF26-1A6A-4A0F-9923-45F20F861670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312" y="5228265"/>
            <a:ext cx="555238" cy="238857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FD2A3E-DF4C-431E-9249-1C6084CEC5E9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補助共振器単体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8163348-A86D-42E0-A159-0C7475C4F844}"/>
              </a:ext>
            </a:extLst>
          </p:cNvPr>
          <p:cNvSpPr txBox="1"/>
          <p:nvPr/>
        </p:nvSpPr>
        <p:spPr>
          <a:xfrm>
            <a:off x="2692321" y="3866688"/>
            <a:ext cx="2808000" cy="82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en-US" altLang="ja-JP" sz="3200" b="0" dirty="0"/>
          </a:p>
        </p:txBody>
      </p:sp>
      <p:pic>
        <p:nvPicPr>
          <p:cNvPr id="49" name="図 48" descr="\documentclass{article}&#10;\usepackage{amsmath}&#10;\pagestyle{empty}&#10;\begin{document}&#10;&#10;&#10;$A_{\rm mirror, PZT}$&#10;&#10;\end{document}" title="IguanaTex Bitmap Display">
            <a:extLst>
              <a:ext uri="{FF2B5EF4-FFF2-40B4-BE49-F238E27FC236}">
                <a16:creationId xmlns:a16="http://schemas.microsoft.com/office/drawing/2014/main" id="{715F7D29-A174-4315-BA4D-57E13663AA68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131" y="4026212"/>
            <a:ext cx="2392381" cy="508952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8441AE8-12C9-497A-81C2-83156E9D0E83}"/>
              </a:ext>
            </a:extLst>
          </p:cNvPr>
          <p:cNvSpPr txBox="1"/>
          <p:nvPr/>
        </p:nvSpPr>
        <p:spPr>
          <a:xfrm>
            <a:off x="2625406" y="4698503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PZT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on end mirror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" name="図 52" descr="\documentclass{article}&#10;\usepackage{amsmath}&#10;\pagestyle{empty}&#10;\begin{document}&#10;&#10;$2.8 \times 10^{-8}~\rm{m/V}$&#10;&#10;&#10;\end{document}" title="IguanaTex Bitmap Display">
            <a:extLst>
              <a:ext uri="{FF2B5EF4-FFF2-40B4-BE49-F238E27FC236}">
                <a16:creationId xmlns:a16="http://schemas.microsoft.com/office/drawing/2014/main" id="{1C6F4689-94F9-4C9E-B06A-B1E003F6F4F4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560" y="5160170"/>
            <a:ext cx="2409523" cy="37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34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0FA5CC7B-C652-4755-8AC4-01F488589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09" y="248230"/>
            <a:ext cx="8064000" cy="6330279"/>
          </a:xfrm>
          <a:prstGeom prst="rect">
            <a:avLst/>
          </a:prstGeom>
        </p:spPr>
      </p:pic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B0FFFB8-8F11-499B-8D18-94B8CB5DF2DB}"/>
              </a:ext>
            </a:extLst>
          </p:cNvPr>
          <p:cNvSpPr/>
          <p:nvPr/>
        </p:nvSpPr>
        <p:spPr>
          <a:xfrm>
            <a:off x="6898199" y="457200"/>
            <a:ext cx="1979987" cy="5451231"/>
          </a:xfrm>
          <a:custGeom>
            <a:avLst/>
            <a:gdLst>
              <a:gd name="connsiteX0" fmla="*/ 2331 w 1979987"/>
              <a:gd name="connsiteY0" fmla="*/ 2167149 h 5451231"/>
              <a:gd name="connsiteX1" fmla="*/ 2331 w 1979987"/>
              <a:gd name="connsiteY1" fmla="*/ 2178000 h 5451231"/>
              <a:gd name="connsiteX2" fmla="*/ 0 w 1979987"/>
              <a:gd name="connsiteY2" fmla="*/ 2180581 h 5451231"/>
              <a:gd name="connsiteX3" fmla="*/ 1979987 w 1979987"/>
              <a:gd name="connsiteY3" fmla="*/ 0 h 5451231"/>
              <a:gd name="connsiteX4" fmla="*/ 1490387 w 1979987"/>
              <a:gd name="connsiteY4" fmla="*/ 5451230 h 5451231"/>
              <a:gd name="connsiteX5" fmla="*/ 1979987 w 1979987"/>
              <a:gd name="connsiteY5" fmla="*/ 5451230 h 5451231"/>
              <a:gd name="connsiteX6" fmla="*/ 1979987 w 1979987"/>
              <a:gd name="connsiteY6" fmla="*/ 5451231 h 5451231"/>
              <a:gd name="connsiteX7" fmla="*/ 2331 w 1979987"/>
              <a:gd name="connsiteY7" fmla="*/ 5451231 h 5451231"/>
              <a:gd name="connsiteX8" fmla="*/ 2331 w 1979987"/>
              <a:gd name="connsiteY8" fmla="*/ 2178000 h 545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9987" h="5451231">
                <a:moveTo>
                  <a:pt x="2331" y="2167149"/>
                </a:moveTo>
                <a:lnTo>
                  <a:pt x="2331" y="2178000"/>
                </a:lnTo>
                <a:lnTo>
                  <a:pt x="0" y="2180581"/>
                </a:lnTo>
                <a:close/>
                <a:moveTo>
                  <a:pt x="1979987" y="0"/>
                </a:moveTo>
                <a:lnTo>
                  <a:pt x="1490387" y="5451230"/>
                </a:lnTo>
                <a:lnTo>
                  <a:pt x="1979987" y="5451230"/>
                </a:lnTo>
                <a:lnTo>
                  <a:pt x="1979987" y="5451231"/>
                </a:lnTo>
                <a:lnTo>
                  <a:pt x="2331" y="5451231"/>
                </a:lnTo>
                <a:lnTo>
                  <a:pt x="2331" y="217800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F4326D-419E-47A2-A0FE-11C6EBCEE0DF}"/>
              </a:ext>
            </a:extLst>
          </p:cNvPr>
          <p:cNvGrpSpPr/>
          <p:nvPr/>
        </p:nvGrpSpPr>
        <p:grpSpPr>
          <a:xfrm>
            <a:off x="3944930" y="457200"/>
            <a:ext cx="4933256" cy="5451231"/>
            <a:chOff x="4097330" y="609600"/>
            <a:chExt cx="4933256" cy="5451231"/>
          </a:xfrm>
        </p:grpSpPr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3CBF817F-999B-42C9-8127-7B6D00947364}"/>
                </a:ext>
              </a:extLst>
            </p:cNvPr>
            <p:cNvSpPr/>
            <p:nvPr/>
          </p:nvSpPr>
          <p:spPr>
            <a:xfrm flipH="1" flipV="1">
              <a:off x="7052930" y="609600"/>
              <a:ext cx="1977656" cy="2178000"/>
            </a:xfrm>
            <a:prstGeom prst="triangle">
              <a:avLst>
                <a:gd name="adj" fmla="val 100000"/>
              </a:avLst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3FEEAFEC-BDC8-4636-AA0B-675B8FEEDC4F}"/>
                </a:ext>
              </a:extLst>
            </p:cNvPr>
            <p:cNvSpPr/>
            <p:nvPr/>
          </p:nvSpPr>
          <p:spPr>
            <a:xfrm>
              <a:off x="4097330" y="2787600"/>
              <a:ext cx="2955600" cy="3273231"/>
            </a:xfrm>
            <a:prstGeom prst="triangle">
              <a:avLst>
                <a:gd name="adj" fmla="val 100000"/>
              </a:avLst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CE230DA9-0C7C-4BC3-9000-8B622C1FF973}"/>
              </a:ext>
            </a:extLst>
          </p:cNvPr>
          <p:cNvSpPr/>
          <p:nvPr/>
        </p:nvSpPr>
        <p:spPr>
          <a:xfrm>
            <a:off x="8388586" y="457200"/>
            <a:ext cx="489600" cy="5451230"/>
          </a:xfrm>
          <a:prstGeom prst="triangle">
            <a:avLst>
              <a:gd name="adj" fmla="val 100000"/>
            </a:avLst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09A50C04-0CC3-4E6D-B662-38202C6741EC}"/>
              </a:ext>
            </a:extLst>
          </p:cNvPr>
          <p:cNvSpPr/>
          <p:nvPr/>
        </p:nvSpPr>
        <p:spPr>
          <a:xfrm>
            <a:off x="3944930" y="457200"/>
            <a:ext cx="2955600" cy="5451231"/>
          </a:xfrm>
          <a:custGeom>
            <a:avLst/>
            <a:gdLst>
              <a:gd name="connsiteX0" fmla="*/ 0 w 2955600"/>
              <a:gd name="connsiteY0" fmla="*/ 0 h 5451231"/>
              <a:gd name="connsiteX1" fmla="*/ 2955600 w 2955600"/>
              <a:gd name="connsiteY1" fmla="*/ 0 h 5451231"/>
              <a:gd name="connsiteX2" fmla="*/ 2955600 w 2955600"/>
              <a:gd name="connsiteY2" fmla="*/ 2178000 h 5451231"/>
              <a:gd name="connsiteX3" fmla="*/ 0 w 2955600"/>
              <a:gd name="connsiteY3" fmla="*/ 5451231 h 545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5600" h="5451231">
                <a:moveTo>
                  <a:pt x="0" y="0"/>
                </a:moveTo>
                <a:lnTo>
                  <a:pt x="2955600" y="0"/>
                </a:lnTo>
                <a:lnTo>
                  <a:pt x="2955600" y="2178000"/>
                </a:lnTo>
                <a:lnTo>
                  <a:pt x="0" y="5451231"/>
                </a:lnTo>
                <a:close/>
              </a:path>
            </a:pathLst>
          </a:cu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AE19670-AC06-422B-9EAE-CF01F776808F}"/>
              </a:ext>
            </a:extLst>
          </p:cNvPr>
          <p:cNvGrpSpPr/>
          <p:nvPr/>
        </p:nvGrpSpPr>
        <p:grpSpPr>
          <a:xfrm flipV="1">
            <a:off x="4782123" y="5046429"/>
            <a:ext cx="1283028" cy="725687"/>
            <a:chOff x="2844503" y="4684291"/>
            <a:chExt cx="1283028" cy="725687"/>
          </a:xfrm>
        </p:grpSpPr>
        <p:pic>
          <p:nvPicPr>
            <p:cNvPr id="26" name="図 25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746647E9-4ED1-44D8-9A7E-809DCF8A8B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06" t="1416" r="9725" b="16130"/>
            <a:stretch/>
          </p:blipFill>
          <p:spPr>
            <a:xfrm>
              <a:off x="2844503" y="4684291"/>
              <a:ext cx="1283028" cy="725687"/>
            </a:xfrm>
            <a:prstGeom prst="rect">
              <a:avLst/>
            </a:prstGeom>
          </p:spPr>
        </p:pic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BCAB8345-FC32-4EF3-8CB1-B429F6E85E59}"/>
                </a:ext>
              </a:extLst>
            </p:cNvPr>
            <p:cNvCxnSpPr>
              <a:cxnSpLocks/>
            </p:cNvCxnSpPr>
            <p:nvPr/>
          </p:nvCxnSpPr>
          <p:spPr>
            <a:xfrm>
              <a:off x="2865017" y="5065831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23048C4-42C1-49B4-ABAC-FB85510FB8E5}"/>
              </a:ext>
            </a:extLst>
          </p:cNvPr>
          <p:cNvGrpSpPr/>
          <p:nvPr/>
        </p:nvGrpSpPr>
        <p:grpSpPr>
          <a:xfrm flipV="1">
            <a:off x="8042092" y="5046429"/>
            <a:ext cx="1283028" cy="725687"/>
            <a:chOff x="6059804" y="4163539"/>
            <a:chExt cx="1283028" cy="725687"/>
          </a:xfrm>
        </p:grpSpPr>
        <p:pic>
          <p:nvPicPr>
            <p:cNvPr id="29" name="図 28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155ECCA0-9879-40EE-98FE-8931005BC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106" t="1416" r="9725" b="16130"/>
            <a:stretch/>
          </p:blipFill>
          <p:spPr>
            <a:xfrm>
              <a:off x="6059804" y="4163539"/>
              <a:ext cx="1283028" cy="725687"/>
            </a:xfrm>
            <a:prstGeom prst="rect">
              <a:avLst/>
            </a:prstGeom>
          </p:spPr>
        </p:pic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FA0B09C-9231-4A42-8711-45FBE29121D5}"/>
                </a:ext>
              </a:extLst>
            </p:cNvPr>
            <p:cNvCxnSpPr>
              <a:cxnSpLocks/>
            </p:cNvCxnSpPr>
            <p:nvPr/>
          </p:nvCxnSpPr>
          <p:spPr>
            <a:xfrm>
              <a:off x="6080318" y="4718376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99191F4-0C0C-40C7-A573-756F6D1F68A0}"/>
              </a:ext>
            </a:extLst>
          </p:cNvPr>
          <p:cNvGrpSpPr/>
          <p:nvPr/>
        </p:nvGrpSpPr>
        <p:grpSpPr>
          <a:xfrm flipV="1">
            <a:off x="4782123" y="690080"/>
            <a:ext cx="1283028" cy="725687"/>
            <a:chOff x="1981709" y="2002270"/>
            <a:chExt cx="1283028" cy="725687"/>
          </a:xfrm>
        </p:grpSpPr>
        <p:pic>
          <p:nvPicPr>
            <p:cNvPr id="32" name="図 31" descr="グラフ が含まれている画像&#10;&#10;自動的に生成された説明">
              <a:extLst>
                <a:ext uri="{FF2B5EF4-FFF2-40B4-BE49-F238E27FC236}">
                  <a16:creationId xmlns:a16="http://schemas.microsoft.com/office/drawing/2014/main" id="{3FFB402C-A2D3-4D22-A37E-AA05CB3936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106" t="1416" r="9725" b="16130"/>
            <a:stretch/>
          </p:blipFill>
          <p:spPr>
            <a:xfrm>
              <a:off x="1981709" y="2002270"/>
              <a:ext cx="1283028" cy="725687"/>
            </a:xfrm>
            <a:prstGeom prst="rect">
              <a:avLst/>
            </a:prstGeom>
          </p:spPr>
        </p:pic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0378EE5A-A544-4905-9F5A-82F46C838EF5}"/>
                </a:ext>
              </a:extLst>
            </p:cNvPr>
            <p:cNvCxnSpPr>
              <a:cxnSpLocks/>
            </p:cNvCxnSpPr>
            <p:nvPr/>
          </p:nvCxnSpPr>
          <p:spPr>
            <a:xfrm>
              <a:off x="2002223" y="2398074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FE0544B-0163-4BBD-9536-27D010CE7764}"/>
              </a:ext>
            </a:extLst>
          </p:cNvPr>
          <p:cNvGrpSpPr/>
          <p:nvPr/>
        </p:nvGrpSpPr>
        <p:grpSpPr>
          <a:xfrm flipV="1">
            <a:off x="7036906" y="3240203"/>
            <a:ext cx="1283028" cy="725687"/>
            <a:chOff x="4706139" y="3054471"/>
            <a:chExt cx="1283028" cy="725687"/>
          </a:xfrm>
        </p:grpSpPr>
        <p:pic>
          <p:nvPicPr>
            <p:cNvPr id="35" name="図 34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3CD4372C-97B0-4F56-AD23-A9CA60E9B4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2106" t="1416" r="9725" b="16130"/>
            <a:stretch/>
          </p:blipFill>
          <p:spPr>
            <a:xfrm>
              <a:off x="4706139" y="3054471"/>
              <a:ext cx="1283028" cy="725687"/>
            </a:xfrm>
            <a:prstGeom prst="rect">
              <a:avLst/>
            </a:prstGeom>
          </p:spPr>
        </p:pic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477C7D8A-B736-46E4-83ED-B8CF3BF1C7EB}"/>
                </a:ext>
              </a:extLst>
            </p:cNvPr>
            <p:cNvCxnSpPr>
              <a:cxnSpLocks/>
            </p:cNvCxnSpPr>
            <p:nvPr/>
          </p:nvCxnSpPr>
          <p:spPr>
            <a:xfrm>
              <a:off x="4726653" y="3539941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0186A2C-F0D7-4C21-8497-0659DE43761E}"/>
              </a:ext>
            </a:extLst>
          </p:cNvPr>
          <p:cNvGrpSpPr/>
          <p:nvPr/>
        </p:nvGrpSpPr>
        <p:grpSpPr>
          <a:xfrm flipV="1">
            <a:off x="7016392" y="690071"/>
            <a:ext cx="1283028" cy="725696"/>
            <a:chOff x="4396537" y="667457"/>
            <a:chExt cx="1283028" cy="725696"/>
          </a:xfrm>
        </p:grpSpPr>
        <p:pic>
          <p:nvPicPr>
            <p:cNvPr id="38" name="図 37" descr="グラフ が含まれている画像&#10;&#10;自動的に生成された説明">
              <a:extLst>
                <a:ext uri="{FF2B5EF4-FFF2-40B4-BE49-F238E27FC236}">
                  <a16:creationId xmlns:a16="http://schemas.microsoft.com/office/drawing/2014/main" id="{6A7E4D86-3770-43B9-AA6A-6177DD86A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106" t="1415" r="9725" b="16130"/>
            <a:stretch/>
          </p:blipFill>
          <p:spPr>
            <a:xfrm>
              <a:off x="4396537" y="667457"/>
              <a:ext cx="1283028" cy="725696"/>
            </a:xfrm>
            <a:prstGeom prst="rect">
              <a:avLst/>
            </a:prstGeom>
          </p:spPr>
        </p:pic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FBE4186F-C16D-40D7-BE9A-5233BEAB5F23}"/>
                </a:ext>
              </a:extLst>
            </p:cNvPr>
            <p:cNvCxnSpPr>
              <a:cxnSpLocks/>
            </p:cNvCxnSpPr>
            <p:nvPr/>
          </p:nvCxnSpPr>
          <p:spPr>
            <a:xfrm>
              <a:off x="4417051" y="1223809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2BD3AE8-06E7-42A5-9C9A-AB3DC68D6A9F}"/>
              </a:ext>
            </a:extLst>
          </p:cNvPr>
          <p:cNvSpPr/>
          <p:nvPr/>
        </p:nvSpPr>
        <p:spPr>
          <a:xfrm>
            <a:off x="9018420" y="599090"/>
            <a:ext cx="496070" cy="725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DA2F154-8759-4AFB-B8AF-B80669B86A92}"/>
              </a:ext>
            </a:extLst>
          </p:cNvPr>
          <p:cNvSpPr/>
          <p:nvPr/>
        </p:nvSpPr>
        <p:spPr>
          <a:xfrm>
            <a:off x="9129525" y="607214"/>
            <a:ext cx="324000" cy="144000"/>
          </a:xfrm>
          <a:prstGeom prst="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B13ED60-AD00-4799-BAD4-7571E55959D7}"/>
              </a:ext>
            </a:extLst>
          </p:cNvPr>
          <p:cNvSpPr/>
          <p:nvPr/>
        </p:nvSpPr>
        <p:spPr>
          <a:xfrm>
            <a:off x="9129525" y="869166"/>
            <a:ext cx="324000" cy="144000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D72B187-6E88-4C7F-9D16-EB05DFC60716}"/>
              </a:ext>
            </a:extLst>
          </p:cNvPr>
          <p:cNvSpPr/>
          <p:nvPr/>
        </p:nvSpPr>
        <p:spPr>
          <a:xfrm>
            <a:off x="9129525" y="1131117"/>
            <a:ext cx="324000" cy="144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301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9575C6ED-C178-4D0C-9393-D522236CE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09" y="248230"/>
            <a:ext cx="8064000" cy="6330279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2BD3AE8-06E7-42A5-9C9A-AB3DC68D6A9F}"/>
              </a:ext>
            </a:extLst>
          </p:cNvPr>
          <p:cNvSpPr/>
          <p:nvPr/>
        </p:nvSpPr>
        <p:spPr>
          <a:xfrm>
            <a:off x="9018420" y="599090"/>
            <a:ext cx="496070" cy="725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32EF719-7B7E-4C2F-A0BC-695EAA94571F}"/>
              </a:ext>
            </a:extLst>
          </p:cNvPr>
          <p:cNvSpPr/>
          <p:nvPr/>
        </p:nvSpPr>
        <p:spPr>
          <a:xfrm>
            <a:off x="9129525" y="607214"/>
            <a:ext cx="324000" cy="144000"/>
          </a:xfrm>
          <a:prstGeom prst="rect">
            <a:avLst/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98AFAF-D163-4DBE-AA52-020E097B8623}"/>
              </a:ext>
            </a:extLst>
          </p:cNvPr>
          <p:cNvSpPr/>
          <p:nvPr/>
        </p:nvSpPr>
        <p:spPr>
          <a:xfrm>
            <a:off x="9129525" y="869166"/>
            <a:ext cx="324000" cy="144000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BAA1B70-ED82-4CDA-AAD2-75C5B9547FE3}"/>
              </a:ext>
            </a:extLst>
          </p:cNvPr>
          <p:cNvSpPr/>
          <p:nvPr/>
        </p:nvSpPr>
        <p:spPr>
          <a:xfrm>
            <a:off x="9129525" y="1131117"/>
            <a:ext cx="324000" cy="144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CE230DA9-0C7C-4BC3-9000-8B622C1FF973}"/>
              </a:ext>
            </a:extLst>
          </p:cNvPr>
          <p:cNvSpPr/>
          <p:nvPr/>
        </p:nvSpPr>
        <p:spPr>
          <a:xfrm>
            <a:off x="7895386" y="457200"/>
            <a:ext cx="982800" cy="5451229"/>
          </a:xfrm>
          <a:prstGeom prst="triangle">
            <a:avLst>
              <a:gd name="adj" fmla="val 100000"/>
            </a:avLst>
          </a:prstGeom>
          <a:solidFill>
            <a:srgbClr val="7030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4D85AFD9-5E50-4C06-94E4-349F170D6374}"/>
              </a:ext>
            </a:extLst>
          </p:cNvPr>
          <p:cNvSpPr/>
          <p:nvPr/>
        </p:nvSpPr>
        <p:spPr>
          <a:xfrm>
            <a:off x="3944930" y="457200"/>
            <a:ext cx="4933256" cy="5451229"/>
          </a:xfrm>
          <a:custGeom>
            <a:avLst/>
            <a:gdLst>
              <a:gd name="connsiteX0" fmla="*/ 4933256 w 4933256"/>
              <a:gd name="connsiteY0" fmla="*/ 0 h 5451229"/>
              <a:gd name="connsiteX1" fmla="*/ 4933256 w 4933256"/>
              <a:gd name="connsiteY1" fmla="*/ 5451229 h 5451229"/>
              <a:gd name="connsiteX2" fmla="*/ 3950456 w 4933256"/>
              <a:gd name="connsiteY2" fmla="*/ 5451229 h 5451229"/>
              <a:gd name="connsiteX3" fmla="*/ 3950606 w 4933256"/>
              <a:gd name="connsiteY3" fmla="*/ 5450400 h 5451229"/>
              <a:gd name="connsiteX4" fmla="*/ 4932000 w 4933256"/>
              <a:gd name="connsiteY4" fmla="*/ 5450400 h 5451229"/>
              <a:gd name="connsiteX5" fmla="*/ 4932000 w 4933256"/>
              <a:gd name="connsiteY5" fmla="*/ 6967 h 5451229"/>
              <a:gd name="connsiteX6" fmla="*/ 4932000 w 4933256"/>
              <a:gd name="connsiteY6" fmla="*/ 0 h 5451229"/>
              <a:gd name="connsiteX7" fmla="*/ 4932000 w 4933256"/>
              <a:gd name="connsiteY7" fmla="*/ 0 h 5451229"/>
              <a:gd name="connsiteX8" fmla="*/ 4932000 w 4933256"/>
              <a:gd name="connsiteY8" fmla="*/ 6967 h 5451229"/>
              <a:gd name="connsiteX9" fmla="*/ 3950606 w 4933256"/>
              <a:gd name="connsiteY9" fmla="*/ 5450400 h 5451229"/>
              <a:gd name="connsiteX10" fmla="*/ 0 w 4933256"/>
              <a:gd name="connsiteY10" fmla="*/ 5450400 h 5451229"/>
              <a:gd name="connsiteX11" fmla="*/ 0 w 4933256"/>
              <a:gd name="connsiteY11" fmla="*/ 0 h 5451229"/>
              <a:gd name="connsiteX12" fmla="*/ 4932000 w 4933256"/>
              <a:gd name="connsiteY12" fmla="*/ 0 h 5451229"/>
              <a:gd name="connsiteX13" fmla="*/ 4932000 w 4933256"/>
              <a:gd name="connsiteY13" fmla="*/ 0 h 5451229"/>
              <a:gd name="connsiteX14" fmla="*/ 0 w 4933256"/>
              <a:gd name="connsiteY14" fmla="*/ 0 h 54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33256" h="5451229">
                <a:moveTo>
                  <a:pt x="4933256" y="0"/>
                </a:moveTo>
                <a:lnTo>
                  <a:pt x="4933256" y="5451229"/>
                </a:lnTo>
                <a:lnTo>
                  <a:pt x="3950456" y="5451229"/>
                </a:lnTo>
                <a:lnTo>
                  <a:pt x="3950606" y="5450400"/>
                </a:lnTo>
                <a:lnTo>
                  <a:pt x="4932000" y="5450400"/>
                </a:lnTo>
                <a:lnTo>
                  <a:pt x="4932000" y="6967"/>
                </a:lnTo>
                <a:close/>
                <a:moveTo>
                  <a:pt x="4932000" y="0"/>
                </a:moveTo>
                <a:lnTo>
                  <a:pt x="4932000" y="0"/>
                </a:lnTo>
                <a:lnTo>
                  <a:pt x="4932000" y="6967"/>
                </a:lnTo>
                <a:lnTo>
                  <a:pt x="3950606" y="5450400"/>
                </a:lnTo>
                <a:lnTo>
                  <a:pt x="0" y="5450400"/>
                </a:lnTo>
                <a:close/>
                <a:moveTo>
                  <a:pt x="0" y="0"/>
                </a:moveTo>
                <a:lnTo>
                  <a:pt x="4932000" y="0"/>
                </a:lnTo>
                <a:lnTo>
                  <a:pt x="4932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401A900B-8380-4E09-A5EB-3B428192E0D3}"/>
              </a:ext>
            </a:extLst>
          </p:cNvPr>
          <p:cNvSpPr>
            <a:spLocks noChangeAspect="1"/>
          </p:cNvSpPr>
          <p:nvPr/>
        </p:nvSpPr>
        <p:spPr>
          <a:xfrm flipV="1">
            <a:off x="3944930" y="457200"/>
            <a:ext cx="4932000" cy="5450400"/>
          </a:xfrm>
          <a:prstGeom prst="triangle">
            <a:avLst>
              <a:gd name="adj" fmla="val 0"/>
            </a:avLst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23048C4-42C1-49B4-ABAC-FB85510FB8E5}"/>
              </a:ext>
            </a:extLst>
          </p:cNvPr>
          <p:cNvGrpSpPr/>
          <p:nvPr/>
        </p:nvGrpSpPr>
        <p:grpSpPr>
          <a:xfrm flipV="1">
            <a:off x="8042092" y="5046429"/>
            <a:ext cx="1283028" cy="725687"/>
            <a:chOff x="6059804" y="4163539"/>
            <a:chExt cx="1283028" cy="725687"/>
          </a:xfrm>
        </p:grpSpPr>
        <p:pic>
          <p:nvPicPr>
            <p:cNvPr id="29" name="図 28" descr="グラフ, 折れ線グラフ&#10;&#10;自動的に生成された説明">
              <a:extLst>
                <a:ext uri="{FF2B5EF4-FFF2-40B4-BE49-F238E27FC236}">
                  <a16:creationId xmlns:a16="http://schemas.microsoft.com/office/drawing/2014/main" id="{155ECCA0-9879-40EE-98FE-8931005BC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06" t="1416" r="9725" b="16130"/>
            <a:stretch/>
          </p:blipFill>
          <p:spPr>
            <a:xfrm>
              <a:off x="6059804" y="4163539"/>
              <a:ext cx="1283028" cy="725687"/>
            </a:xfrm>
            <a:prstGeom prst="rect">
              <a:avLst/>
            </a:prstGeom>
          </p:spPr>
        </p:pic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FA0B09C-9231-4A42-8711-45FBE29121D5}"/>
                </a:ext>
              </a:extLst>
            </p:cNvPr>
            <p:cNvCxnSpPr>
              <a:cxnSpLocks/>
            </p:cNvCxnSpPr>
            <p:nvPr/>
          </p:nvCxnSpPr>
          <p:spPr>
            <a:xfrm>
              <a:off x="6080318" y="4718376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FE0544B-0163-4BBD-9536-27D010CE7764}"/>
              </a:ext>
            </a:extLst>
          </p:cNvPr>
          <p:cNvGrpSpPr/>
          <p:nvPr/>
        </p:nvGrpSpPr>
        <p:grpSpPr>
          <a:xfrm flipV="1">
            <a:off x="6365997" y="3646603"/>
            <a:ext cx="1283028" cy="725687"/>
            <a:chOff x="4706139" y="3054471"/>
            <a:chExt cx="1283028" cy="725687"/>
          </a:xfrm>
        </p:grpSpPr>
        <p:pic>
          <p:nvPicPr>
            <p:cNvPr id="35" name="図 34" descr="グラフ, ヒストグラム&#10;&#10;自動的に生成された説明">
              <a:extLst>
                <a:ext uri="{FF2B5EF4-FFF2-40B4-BE49-F238E27FC236}">
                  <a16:creationId xmlns:a16="http://schemas.microsoft.com/office/drawing/2014/main" id="{3CD4372C-97B0-4F56-AD23-A9CA60E9B4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106" t="1416" r="9725" b="16130"/>
            <a:stretch/>
          </p:blipFill>
          <p:spPr>
            <a:xfrm>
              <a:off x="4706139" y="3054471"/>
              <a:ext cx="1283028" cy="725687"/>
            </a:xfrm>
            <a:prstGeom prst="rect">
              <a:avLst/>
            </a:prstGeom>
          </p:spPr>
        </p:pic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477C7D8A-B736-46E4-83ED-B8CF3BF1C7EB}"/>
                </a:ext>
              </a:extLst>
            </p:cNvPr>
            <p:cNvCxnSpPr>
              <a:cxnSpLocks/>
            </p:cNvCxnSpPr>
            <p:nvPr/>
          </p:nvCxnSpPr>
          <p:spPr>
            <a:xfrm>
              <a:off x="4726653" y="3539941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0186A2C-F0D7-4C21-8497-0659DE43761E}"/>
              </a:ext>
            </a:extLst>
          </p:cNvPr>
          <p:cNvGrpSpPr/>
          <p:nvPr/>
        </p:nvGrpSpPr>
        <p:grpSpPr>
          <a:xfrm flipV="1">
            <a:off x="4836608" y="690071"/>
            <a:ext cx="1283028" cy="725696"/>
            <a:chOff x="4396537" y="667457"/>
            <a:chExt cx="1283028" cy="725696"/>
          </a:xfrm>
        </p:grpSpPr>
        <p:pic>
          <p:nvPicPr>
            <p:cNvPr id="38" name="図 37" descr="グラフ が含まれている画像&#10;&#10;自動的に生成された説明">
              <a:extLst>
                <a:ext uri="{FF2B5EF4-FFF2-40B4-BE49-F238E27FC236}">
                  <a16:creationId xmlns:a16="http://schemas.microsoft.com/office/drawing/2014/main" id="{6A7E4D86-3770-43B9-AA6A-6177DD86A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106" t="1415" r="9725" b="16130"/>
            <a:stretch/>
          </p:blipFill>
          <p:spPr>
            <a:xfrm>
              <a:off x="4396537" y="667457"/>
              <a:ext cx="1283028" cy="725696"/>
            </a:xfrm>
            <a:prstGeom prst="rect">
              <a:avLst/>
            </a:prstGeom>
          </p:spPr>
        </p:pic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FBE4186F-C16D-40D7-BE9A-5233BEAB5F23}"/>
                </a:ext>
              </a:extLst>
            </p:cNvPr>
            <p:cNvCxnSpPr>
              <a:cxnSpLocks/>
            </p:cNvCxnSpPr>
            <p:nvPr/>
          </p:nvCxnSpPr>
          <p:spPr>
            <a:xfrm>
              <a:off x="4417051" y="1223809"/>
              <a:ext cx="1242000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楕円 41">
            <a:extLst>
              <a:ext uri="{FF2B5EF4-FFF2-40B4-BE49-F238E27FC236}">
                <a16:creationId xmlns:a16="http://schemas.microsoft.com/office/drawing/2014/main" id="{55CDD4A9-F7FB-4FAD-ABBC-DE2B9FD86BBD}"/>
              </a:ext>
            </a:extLst>
          </p:cNvPr>
          <p:cNvSpPr/>
          <p:nvPr/>
        </p:nvSpPr>
        <p:spPr>
          <a:xfrm>
            <a:off x="8231748" y="1446188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29DA781E-FCC1-4553-84B2-F2DEC95A52BC}"/>
              </a:ext>
            </a:extLst>
          </p:cNvPr>
          <p:cNvCxnSpPr>
            <a:cxnSpLocks/>
          </p:cNvCxnSpPr>
          <p:nvPr/>
        </p:nvCxnSpPr>
        <p:spPr>
          <a:xfrm>
            <a:off x="8321748" y="1722474"/>
            <a:ext cx="0" cy="8789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CE690D0-3E08-47AE-84E7-0AFA20BE7754}"/>
              </a:ext>
            </a:extLst>
          </p:cNvPr>
          <p:cNvSpPr txBox="1"/>
          <p:nvPr/>
        </p:nvSpPr>
        <p:spPr>
          <a:xfrm>
            <a:off x="7932860" y="1140665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Design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08C0D4E-FA3C-470D-9CB3-74EB81561A3E}"/>
              </a:ext>
            </a:extLst>
          </p:cNvPr>
          <p:cNvSpPr txBox="1"/>
          <p:nvPr/>
        </p:nvSpPr>
        <p:spPr>
          <a:xfrm>
            <a:off x="6879553" y="1900343"/>
            <a:ext cx="148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Loss of </a:t>
            </a:r>
          </a:p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uxiliary cavity</a:t>
            </a:r>
          </a:p>
        </p:txBody>
      </p:sp>
    </p:spTree>
    <p:extLst>
      <p:ext uri="{BB962C8B-B14F-4D97-AF65-F5344CB8AC3E}">
        <p14:creationId xmlns:p14="http://schemas.microsoft.com/office/powerpoint/2010/main" val="1521612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881E106-1F31-4E55-BDBF-AC479338F482}"/>
              </a:ext>
            </a:extLst>
          </p:cNvPr>
          <p:cNvGrpSpPr/>
          <p:nvPr/>
        </p:nvGrpSpPr>
        <p:grpSpPr>
          <a:xfrm>
            <a:off x="4358768" y="1439022"/>
            <a:ext cx="6551142" cy="1977399"/>
            <a:chOff x="4358768" y="1439022"/>
            <a:chExt cx="6551142" cy="1977399"/>
          </a:xfrm>
        </p:grpSpPr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3469B879-9B48-4775-B37B-DD305389EA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8768" y="2488444"/>
              <a:ext cx="1079999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3D5B3C4B-F468-45C4-B4BC-6A8C5E4DE8B5}"/>
                </a:ext>
              </a:extLst>
            </p:cNvPr>
            <p:cNvCxnSpPr>
              <a:cxnSpLocks/>
            </p:cNvCxnSpPr>
            <p:nvPr/>
          </p:nvCxnSpPr>
          <p:spPr>
            <a:xfrm>
              <a:off x="5574060" y="2470895"/>
              <a:ext cx="4670998" cy="0"/>
            </a:xfrm>
            <a:prstGeom prst="line">
              <a:avLst/>
            </a:prstGeom>
            <a:ln w="76200" cap="rnd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5164EFFA-95AD-4180-8F2F-1EA5CA3B77A7}"/>
                </a:ext>
              </a:extLst>
            </p:cNvPr>
            <p:cNvSpPr/>
            <p:nvPr/>
          </p:nvSpPr>
          <p:spPr>
            <a:xfrm rot="600000">
              <a:off x="5437815" y="2021344"/>
              <a:ext cx="249120" cy="934200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138343-60F0-46A2-B653-07C314683616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057149" y="2003795"/>
              <a:ext cx="313478" cy="934200"/>
            </a:xfrm>
            <a:custGeom>
              <a:avLst/>
              <a:gdLst>
                <a:gd name="connsiteX0" fmla="*/ 314081 w 314081"/>
                <a:gd name="connsiteY0" fmla="*/ 0 h 936000"/>
                <a:gd name="connsiteX1" fmla="*/ 0 w 314081"/>
                <a:gd name="connsiteY1" fmla="*/ 0 h 936000"/>
                <a:gd name="connsiteX2" fmla="*/ 0 w 314081"/>
                <a:gd name="connsiteY2" fmla="*/ 936000 h 936000"/>
                <a:gd name="connsiteX3" fmla="*/ 314081 w 314081"/>
                <a:gd name="connsiteY3" fmla="*/ 936000 h 936000"/>
                <a:gd name="connsiteX4" fmla="*/ 299519 w 314081"/>
                <a:gd name="connsiteY4" fmla="*/ 896212 h 936000"/>
                <a:gd name="connsiteX5" fmla="*/ 234779 w 314081"/>
                <a:gd name="connsiteY5" fmla="*/ 468000 h 936000"/>
                <a:gd name="connsiteX6" fmla="*/ 299519 w 314081"/>
                <a:gd name="connsiteY6" fmla="*/ 39788 h 9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81" h="936000">
                  <a:moveTo>
                    <a:pt x="314081" y="0"/>
                  </a:moveTo>
                  <a:lnTo>
                    <a:pt x="0" y="0"/>
                  </a:lnTo>
                  <a:lnTo>
                    <a:pt x="0" y="936000"/>
                  </a:lnTo>
                  <a:lnTo>
                    <a:pt x="314081" y="936000"/>
                  </a:lnTo>
                  <a:lnTo>
                    <a:pt x="299519" y="896212"/>
                  </a:lnTo>
                  <a:cubicBezTo>
                    <a:pt x="257445" y="760940"/>
                    <a:pt x="234779" y="617117"/>
                    <a:pt x="234779" y="468000"/>
                  </a:cubicBezTo>
                  <a:cubicBezTo>
                    <a:pt x="234779" y="318883"/>
                    <a:pt x="257445" y="175060"/>
                    <a:pt x="299519" y="3978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FEB1405-EA70-495A-92A5-F5629A4835FA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10087171" y="2003795"/>
              <a:ext cx="313478" cy="934200"/>
            </a:xfrm>
            <a:custGeom>
              <a:avLst/>
              <a:gdLst>
                <a:gd name="connsiteX0" fmla="*/ 314081 w 314081"/>
                <a:gd name="connsiteY0" fmla="*/ 0 h 936000"/>
                <a:gd name="connsiteX1" fmla="*/ 0 w 314081"/>
                <a:gd name="connsiteY1" fmla="*/ 0 h 936000"/>
                <a:gd name="connsiteX2" fmla="*/ 0 w 314081"/>
                <a:gd name="connsiteY2" fmla="*/ 936000 h 936000"/>
                <a:gd name="connsiteX3" fmla="*/ 314081 w 314081"/>
                <a:gd name="connsiteY3" fmla="*/ 936000 h 936000"/>
                <a:gd name="connsiteX4" fmla="*/ 299519 w 314081"/>
                <a:gd name="connsiteY4" fmla="*/ 896212 h 936000"/>
                <a:gd name="connsiteX5" fmla="*/ 234779 w 314081"/>
                <a:gd name="connsiteY5" fmla="*/ 468000 h 936000"/>
                <a:gd name="connsiteX6" fmla="*/ 299519 w 314081"/>
                <a:gd name="connsiteY6" fmla="*/ 39788 h 9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81" h="936000">
                  <a:moveTo>
                    <a:pt x="314081" y="0"/>
                  </a:moveTo>
                  <a:lnTo>
                    <a:pt x="0" y="0"/>
                  </a:lnTo>
                  <a:lnTo>
                    <a:pt x="0" y="936000"/>
                  </a:lnTo>
                  <a:lnTo>
                    <a:pt x="314081" y="936000"/>
                  </a:lnTo>
                  <a:lnTo>
                    <a:pt x="299519" y="896212"/>
                  </a:lnTo>
                  <a:cubicBezTo>
                    <a:pt x="257445" y="760940"/>
                    <a:pt x="234779" y="617117"/>
                    <a:pt x="234779" y="468000"/>
                  </a:cubicBezTo>
                  <a:cubicBezTo>
                    <a:pt x="234779" y="318883"/>
                    <a:pt x="257445" y="175060"/>
                    <a:pt x="299519" y="3978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3E60C2A7-F8E1-4C00-A9AE-77423AE2CFD1}"/>
                </a:ext>
              </a:extLst>
            </p:cNvPr>
            <p:cNvSpPr txBox="1"/>
            <p:nvPr/>
          </p:nvSpPr>
          <p:spPr>
            <a:xfrm flipH="1">
              <a:off x="4824467" y="2963303"/>
              <a:ext cx="133200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Front mirror</a:t>
              </a: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A1CF30A1-1AC8-4739-9F5E-574B1DDF0D40}"/>
                </a:ext>
              </a:extLst>
            </p:cNvPr>
            <p:cNvSpPr txBox="1"/>
            <p:nvPr/>
          </p:nvSpPr>
          <p:spPr>
            <a:xfrm flipH="1">
              <a:off x="7547888" y="2963303"/>
              <a:ext cx="133200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Mid </a:t>
              </a:r>
              <a:r>
                <a:rPr kumimoji="1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mirror</a:t>
              </a: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868065F7-9BF7-4A2D-8353-D6A446D24936}"/>
                </a:ext>
              </a:extLst>
            </p:cNvPr>
            <p:cNvSpPr txBox="1"/>
            <p:nvPr/>
          </p:nvSpPr>
          <p:spPr>
            <a:xfrm flipH="1">
              <a:off x="9577910" y="2963303"/>
              <a:ext cx="133200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End </a:t>
              </a:r>
              <a:r>
                <a:rPr kumimoji="1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mirror</a:t>
              </a:r>
            </a:p>
          </p:txBody>
        </p:sp>
        <p:sp>
          <p:nvSpPr>
            <p:cNvPr id="135" name="左中かっこ 134">
              <a:extLst>
                <a:ext uri="{FF2B5EF4-FFF2-40B4-BE49-F238E27FC236}">
                  <a16:creationId xmlns:a16="http://schemas.microsoft.com/office/drawing/2014/main" id="{77FCBB50-BB90-493D-ACE0-7EF3BE053072}"/>
                </a:ext>
              </a:extLst>
            </p:cNvPr>
            <p:cNvSpPr/>
            <p:nvPr/>
          </p:nvSpPr>
          <p:spPr>
            <a:xfrm rot="5400000" flipV="1">
              <a:off x="6834370" y="615250"/>
              <a:ext cx="144000" cy="2512870"/>
            </a:xfrm>
            <a:prstGeom prst="leftBrace">
              <a:avLst>
                <a:gd name="adj1" fmla="val 10793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左中かっこ 135">
              <a:extLst>
                <a:ext uri="{FF2B5EF4-FFF2-40B4-BE49-F238E27FC236}">
                  <a16:creationId xmlns:a16="http://schemas.microsoft.com/office/drawing/2014/main" id="{BCDDF2A7-1A97-4E40-80D9-09E6A79570E4}"/>
                </a:ext>
              </a:extLst>
            </p:cNvPr>
            <p:cNvSpPr/>
            <p:nvPr/>
          </p:nvSpPr>
          <p:spPr>
            <a:xfrm rot="5400000" flipV="1">
              <a:off x="9186061" y="884687"/>
              <a:ext cx="144000" cy="1973996"/>
            </a:xfrm>
            <a:prstGeom prst="leftBrace">
              <a:avLst>
                <a:gd name="adj1" fmla="val 10793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E84037CB-5377-43E3-A033-8B63A8A7CC08}"/>
                </a:ext>
              </a:extLst>
            </p:cNvPr>
            <p:cNvSpPr txBox="1"/>
            <p:nvPr/>
          </p:nvSpPr>
          <p:spPr>
            <a:xfrm flipH="1">
              <a:off x="8388192" y="1514543"/>
              <a:ext cx="1739738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Auxiliary cavity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F6B7E0D1-2E97-43D8-806B-0D85A62688E9}"/>
                </a:ext>
              </a:extLst>
            </p:cNvPr>
            <p:cNvSpPr txBox="1"/>
            <p:nvPr/>
          </p:nvSpPr>
          <p:spPr>
            <a:xfrm flipH="1">
              <a:off x="6036501" y="1514543"/>
              <a:ext cx="1739738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Main cavity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2" name="円弧 141">
              <a:extLst>
                <a:ext uri="{FF2B5EF4-FFF2-40B4-BE49-F238E27FC236}">
                  <a16:creationId xmlns:a16="http://schemas.microsoft.com/office/drawing/2014/main" id="{8E997D07-9F1F-4638-9491-A787182189EE}"/>
                </a:ext>
              </a:extLst>
            </p:cNvPr>
            <p:cNvSpPr/>
            <p:nvPr/>
          </p:nvSpPr>
          <p:spPr>
            <a:xfrm rot="3391124" flipH="1">
              <a:off x="5289935" y="1699806"/>
              <a:ext cx="720000" cy="720000"/>
            </a:xfrm>
            <a:prstGeom prst="arc">
              <a:avLst>
                <a:gd name="adj1" fmla="val 16784619"/>
                <a:gd name="adj2" fmla="val 530824"/>
              </a:avLst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5" name="図 14" descr="\documentclass{article}&#10;\usepackage{amsmath}&#10;\pagestyle{empty}&#10;\begin{document}&#10;&#10;&#10;$\theta$&#10;&#10;\end{document}" title="IguanaTex Bitmap Display">
              <a:extLst>
                <a:ext uri="{FF2B5EF4-FFF2-40B4-BE49-F238E27FC236}">
                  <a16:creationId xmlns:a16="http://schemas.microsoft.com/office/drawing/2014/main" id="{89DA1CED-568C-4B2A-A70B-DE9137B5B5EB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6601" y="1439022"/>
              <a:ext cx="106667" cy="181333"/>
            </a:xfrm>
            <a:prstGeom prst="rect">
              <a:avLst/>
            </a:prstGeom>
          </p:spPr>
        </p:pic>
        <p:pic>
          <p:nvPicPr>
            <p:cNvPr id="23" name="図 22" descr="\documentclass{article}&#10;\usepackage{amsmath}&#10;\pagestyle{empty}&#10;\begin{document}&#10;&#10;$r_{\rm f}, t_{\rm f}$&#10;&#10;&#10;\end{document}" title="IguanaTex Bitmap Display">
              <a:extLst>
                <a:ext uri="{FF2B5EF4-FFF2-40B4-BE49-F238E27FC236}">
                  <a16:creationId xmlns:a16="http://schemas.microsoft.com/office/drawing/2014/main" id="{242A3014-512B-433B-BCCC-B3148354E800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3515" y="3207659"/>
              <a:ext cx="473905" cy="208762"/>
            </a:xfrm>
            <a:prstGeom prst="rect">
              <a:avLst/>
            </a:prstGeom>
          </p:spPr>
        </p:pic>
        <p:pic>
          <p:nvPicPr>
            <p:cNvPr id="25" name="図 24" descr="\documentclass{article}&#10;\usepackage{amsmath}&#10;\pagestyle{empty}&#10;\begin{document}&#10;&#10;$r_{\rm m}, t_{\rm m}$&#10;&#10;&#10;\end{document}" title="IguanaTex Bitmap Display">
              <a:extLst>
                <a:ext uri="{FF2B5EF4-FFF2-40B4-BE49-F238E27FC236}">
                  <a16:creationId xmlns:a16="http://schemas.microsoft.com/office/drawing/2014/main" id="{9DC9CEC3-E159-49F9-BBE9-90B44CEA93D3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8554" y="3207659"/>
              <a:ext cx="650667" cy="208762"/>
            </a:xfrm>
            <a:prstGeom prst="rect">
              <a:avLst/>
            </a:prstGeom>
          </p:spPr>
        </p:pic>
        <p:pic>
          <p:nvPicPr>
            <p:cNvPr id="27" name="図 26" descr="\documentclass{article}&#10;\usepackage{amsmath}&#10;\pagestyle{empty}&#10;\begin{document}&#10;&#10;$r_{\rm e}, t_{\rm e}$&#10;&#10;&#10;\end{document}" title="IguanaTex Bitmap Display">
              <a:extLst>
                <a:ext uri="{FF2B5EF4-FFF2-40B4-BE49-F238E27FC236}">
                  <a16:creationId xmlns:a16="http://schemas.microsoft.com/office/drawing/2014/main" id="{3609F29E-E3F4-4F57-A0ED-B53D114B1C6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4767" y="3207659"/>
              <a:ext cx="498286" cy="208762"/>
            </a:xfrm>
            <a:prstGeom prst="rect">
              <a:avLst/>
            </a:prstGeom>
          </p:spPr>
        </p:pic>
        <p:pic>
          <p:nvPicPr>
            <p:cNvPr id="31" name="図 30" descr="\documentclass{article}&#10;\usepackage{amsmath}&#10;\pagestyle{empty}&#10;\begin{document}&#10;&#10;$E_{\rm c}$&#10;&#10;&#10;\end{document}" title="IguanaTex Bitmap Display">
              <a:extLst>
                <a:ext uri="{FF2B5EF4-FFF2-40B4-BE49-F238E27FC236}">
                  <a16:creationId xmlns:a16="http://schemas.microsoft.com/office/drawing/2014/main" id="{22D661F9-6182-493A-A6DD-705C0DA74CEF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0563" y="2076223"/>
              <a:ext cx="262095" cy="211810"/>
            </a:xfrm>
            <a:prstGeom prst="rect">
              <a:avLst/>
            </a:prstGeom>
          </p:spPr>
        </p:pic>
        <p:pic>
          <p:nvPicPr>
            <p:cNvPr id="33" name="図 32" descr="\documentclass{article}&#10;\usepackage{amsmath}&#10;\pagestyle{empty}&#10;\begin{document}&#10;&#10;$E_{\rm t}$&#10;&#10;&#10;\end{document}" title="IguanaTex Bitmap Display">
              <a:extLst>
                <a:ext uri="{FF2B5EF4-FFF2-40B4-BE49-F238E27FC236}">
                  <a16:creationId xmlns:a16="http://schemas.microsoft.com/office/drawing/2014/main" id="{347D0527-3728-40DE-8E28-029DF8419056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6494" y="2076223"/>
              <a:ext cx="245333" cy="211810"/>
            </a:xfrm>
            <a:prstGeom prst="rect">
              <a:avLst/>
            </a:prstGeom>
          </p:spPr>
        </p:pic>
        <p:pic>
          <p:nvPicPr>
            <p:cNvPr id="37" name="図 36" descr="\documentclass{article}&#10;\usepackage{amsmath}&#10;\pagestyle{empty}&#10;\begin{document}&#10;&#10;$L_{\rm main}, \zeta_{\rm main}$&#10;&#10;&#10;\end{document}" title="IguanaTex Bitmap Display">
              <a:extLst>
                <a:ext uri="{FF2B5EF4-FFF2-40B4-BE49-F238E27FC236}">
                  <a16:creationId xmlns:a16="http://schemas.microsoft.com/office/drawing/2014/main" id="{8822168C-1821-44B5-A4D0-49C2420AAFDF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9662" y="2558260"/>
              <a:ext cx="1264760" cy="228572"/>
            </a:xfrm>
            <a:prstGeom prst="rect">
              <a:avLst/>
            </a:prstGeom>
          </p:spPr>
        </p:pic>
        <p:pic>
          <p:nvPicPr>
            <p:cNvPr id="39" name="図 38" descr="\documentclass{article}&#10;\usepackage{amsmath}&#10;\pagestyle{empty}&#10;\begin{document}&#10;&#10;$L_{\rm aux}, \zeta_{\rm aux}$&#10;&#10;&#10;\end{document}" title="IguanaTex Bitmap Display">
              <a:extLst>
                <a:ext uri="{FF2B5EF4-FFF2-40B4-BE49-F238E27FC236}">
                  <a16:creationId xmlns:a16="http://schemas.microsoft.com/office/drawing/2014/main" id="{E7B06D42-98FE-422F-9AE3-DACAF12EED0B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3090" y="2558260"/>
              <a:ext cx="1031617" cy="228572"/>
            </a:xfrm>
            <a:prstGeom prst="rect">
              <a:avLst/>
            </a:prstGeom>
          </p:spPr>
        </p:pic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B632212E-4025-4576-AA5E-6E0B1A80AE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8767" y="2378232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6" name="図 155" descr="\documentclass{article}&#10;\usepackage{amsmath}&#10;\pagestyle{empty}&#10;\begin{document}&#10;&#10;$E_{\rm i}$&#10;&#10;&#10;\end{document}" title="IguanaTex Bitmap Display">
              <a:extLst>
                <a:ext uri="{FF2B5EF4-FFF2-40B4-BE49-F238E27FC236}">
                  <a16:creationId xmlns:a16="http://schemas.microsoft.com/office/drawing/2014/main" id="{60F2969E-9072-45E8-B7FD-84C1041E7DDD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243" y="2076223"/>
              <a:ext cx="227048" cy="210286"/>
            </a:xfrm>
            <a:prstGeom prst="rect">
              <a:avLst/>
            </a:prstGeom>
          </p:spPr>
        </p:pic>
        <p:pic>
          <p:nvPicPr>
            <p:cNvPr id="41" name="図 40" descr="\documentclass{article}&#10;\usepackage{amsmath}&#10;\pagestyle{empty}&#10;\begin{document}&#10;&#10;$E_{\rm r}$&#10;&#10;&#10;\end{document}" title="IguanaTex Bitmap Display">
              <a:extLst>
                <a:ext uri="{FF2B5EF4-FFF2-40B4-BE49-F238E27FC236}">
                  <a16:creationId xmlns:a16="http://schemas.microsoft.com/office/drawing/2014/main" id="{93D24C03-89B6-4D74-BB84-F13E94415FDF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053" y="2691143"/>
              <a:ext cx="251429" cy="210286"/>
            </a:xfrm>
            <a:prstGeom prst="rect">
              <a:avLst/>
            </a:prstGeom>
          </p:spPr>
        </p:pic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B5ACDFDF-CCDB-416B-9879-157E900BFD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610" y="2378232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BB68345-3CFE-4064-9F58-BFA006EFBC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9160" y="2378232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8E68E21E-1B8D-4804-B4F4-88389F6D8083}"/>
                </a:ext>
              </a:extLst>
            </p:cNvPr>
            <p:cNvCxnSpPr>
              <a:cxnSpLocks/>
            </p:cNvCxnSpPr>
            <p:nvPr/>
          </p:nvCxnSpPr>
          <p:spPr>
            <a:xfrm>
              <a:off x="4718767" y="2598315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0D401F6E-D545-4F39-8023-CFD9EA4284E0}"/>
              </a:ext>
            </a:extLst>
          </p:cNvPr>
          <p:cNvGrpSpPr/>
          <p:nvPr/>
        </p:nvGrpSpPr>
        <p:grpSpPr>
          <a:xfrm>
            <a:off x="4358768" y="4251755"/>
            <a:ext cx="5075691" cy="1977399"/>
            <a:chOff x="4358768" y="4251755"/>
            <a:chExt cx="5075691" cy="1977399"/>
          </a:xfrm>
        </p:grpSpPr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AA206791-3694-4C85-9108-7947B005F3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8768" y="5301177"/>
              <a:ext cx="1079999" cy="0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5791EEC0-F468-4A22-A350-C56D76DA2BA0}"/>
                </a:ext>
              </a:extLst>
            </p:cNvPr>
            <p:cNvCxnSpPr>
              <a:cxnSpLocks/>
              <a:endCxn id="170" idx="5"/>
            </p:cNvCxnSpPr>
            <p:nvPr/>
          </p:nvCxnSpPr>
          <p:spPr>
            <a:xfrm>
              <a:off x="5574060" y="5283628"/>
              <a:ext cx="2562239" cy="0"/>
            </a:xfrm>
            <a:prstGeom prst="line">
              <a:avLst/>
            </a:prstGeom>
            <a:ln w="76200" cap="rnd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D09CCFE6-AD36-450F-8471-92FB6D23554C}"/>
                </a:ext>
              </a:extLst>
            </p:cNvPr>
            <p:cNvSpPr/>
            <p:nvPr/>
          </p:nvSpPr>
          <p:spPr>
            <a:xfrm rot="600000">
              <a:off x="5437815" y="4834077"/>
              <a:ext cx="249120" cy="934200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7CCC4F3-FD4C-479B-B896-A21D75719D1B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8057149" y="4816528"/>
              <a:ext cx="313478" cy="934200"/>
            </a:xfrm>
            <a:custGeom>
              <a:avLst/>
              <a:gdLst>
                <a:gd name="connsiteX0" fmla="*/ 314081 w 314081"/>
                <a:gd name="connsiteY0" fmla="*/ 0 h 936000"/>
                <a:gd name="connsiteX1" fmla="*/ 0 w 314081"/>
                <a:gd name="connsiteY1" fmla="*/ 0 h 936000"/>
                <a:gd name="connsiteX2" fmla="*/ 0 w 314081"/>
                <a:gd name="connsiteY2" fmla="*/ 936000 h 936000"/>
                <a:gd name="connsiteX3" fmla="*/ 314081 w 314081"/>
                <a:gd name="connsiteY3" fmla="*/ 936000 h 936000"/>
                <a:gd name="connsiteX4" fmla="*/ 299519 w 314081"/>
                <a:gd name="connsiteY4" fmla="*/ 896212 h 936000"/>
                <a:gd name="connsiteX5" fmla="*/ 234779 w 314081"/>
                <a:gd name="connsiteY5" fmla="*/ 468000 h 936000"/>
                <a:gd name="connsiteX6" fmla="*/ 299519 w 314081"/>
                <a:gd name="connsiteY6" fmla="*/ 39788 h 9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81" h="936000">
                  <a:moveTo>
                    <a:pt x="314081" y="0"/>
                  </a:moveTo>
                  <a:lnTo>
                    <a:pt x="0" y="0"/>
                  </a:lnTo>
                  <a:lnTo>
                    <a:pt x="0" y="936000"/>
                  </a:lnTo>
                  <a:lnTo>
                    <a:pt x="314081" y="936000"/>
                  </a:lnTo>
                  <a:lnTo>
                    <a:pt x="299519" y="896212"/>
                  </a:lnTo>
                  <a:cubicBezTo>
                    <a:pt x="257445" y="760940"/>
                    <a:pt x="234779" y="617117"/>
                    <a:pt x="234779" y="468000"/>
                  </a:cubicBezTo>
                  <a:cubicBezTo>
                    <a:pt x="234779" y="318883"/>
                    <a:pt x="257445" y="175060"/>
                    <a:pt x="299519" y="39788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8344292C-B1B4-477F-A222-95DAC43CC11B}"/>
                </a:ext>
              </a:extLst>
            </p:cNvPr>
            <p:cNvSpPr txBox="1"/>
            <p:nvPr/>
          </p:nvSpPr>
          <p:spPr>
            <a:xfrm flipH="1">
              <a:off x="4824467" y="5776036"/>
              <a:ext cx="1332000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Front mirror</a:t>
              </a:r>
            </a:p>
          </p:txBody>
        </p:sp>
        <p:sp>
          <p:nvSpPr>
            <p:cNvPr id="175" name="左中かっこ 174">
              <a:extLst>
                <a:ext uri="{FF2B5EF4-FFF2-40B4-BE49-F238E27FC236}">
                  <a16:creationId xmlns:a16="http://schemas.microsoft.com/office/drawing/2014/main" id="{EC17510B-BEF0-471A-9110-C1EDEB378AFB}"/>
                </a:ext>
              </a:extLst>
            </p:cNvPr>
            <p:cNvSpPr/>
            <p:nvPr/>
          </p:nvSpPr>
          <p:spPr>
            <a:xfrm rot="5400000" flipV="1">
              <a:off x="6834370" y="3427983"/>
              <a:ext cx="144000" cy="2512870"/>
            </a:xfrm>
            <a:prstGeom prst="leftBrace">
              <a:avLst>
                <a:gd name="adj1" fmla="val 10793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6035FF58-C97E-4B26-96CC-307EDC433804}"/>
                </a:ext>
              </a:extLst>
            </p:cNvPr>
            <p:cNvSpPr txBox="1"/>
            <p:nvPr/>
          </p:nvSpPr>
          <p:spPr>
            <a:xfrm flipH="1">
              <a:off x="7344018" y="5776036"/>
              <a:ext cx="1739738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Auxiliary cavity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1DB7DF17-A510-4B03-8130-4DF2DF2E04AE}"/>
                </a:ext>
              </a:extLst>
            </p:cNvPr>
            <p:cNvSpPr txBox="1"/>
            <p:nvPr/>
          </p:nvSpPr>
          <p:spPr>
            <a:xfrm flipH="1">
              <a:off x="6036501" y="4327276"/>
              <a:ext cx="1739738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Main cavity</a:t>
              </a:r>
              <a:endPara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80" name="円弧 179">
              <a:extLst>
                <a:ext uri="{FF2B5EF4-FFF2-40B4-BE49-F238E27FC236}">
                  <a16:creationId xmlns:a16="http://schemas.microsoft.com/office/drawing/2014/main" id="{4590A610-945E-443C-85B0-929C7E2F2D29}"/>
                </a:ext>
              </a:extLst>
            </p:cNvPr>
            <p:cNvSpPr/>
            <p:nvPr/>
          </p:nvSpPr>
          <p:spPr>
            <a:xfrm rot="3391124" flipH="1">
              <a:off x="5289935" y="4512539"/>
              <a:ext cx="720000" cy="720000"/>
            </a:xfrm>
            <a:prstGeom prst="arc">
              <a:avLst>
                <a:gd name="adj1" fmla="val 16784619"/>
                <a:gd name="adj2" fmla="val 530824"/>
              </a:avLst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81" name="図 180" descr="\documentclass{article}&#10;\usepackage{amsmath}&#10;\pagestyle{empty}&#10;\begin{document}&#10;&#10;&#10;$\theta$&#10;&#10;\end{document}" title="IguanaTex Bitmap Display">
              <a:extLst>
                <a:ext uri="{FF2B5EF4-FFF2-40B4-BE49-F238E27FC236}">
                  <a16:creationId xmlns:a16="http://schemas.microsoft.com/office/drawing/2014/main" id="{D5C83277-59FE-47CE-BB69-5017C9AEEC54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6601" y="4251755"/>
              <a:ext cx="106667" cy="181333"/>
            </a:xfrm>
            <a:prstGeom prst="rect">
              <a:avLst/>
            </a:prstGeom>
          </p:spPr>
        </p:pic>
        <p:pic>
          <p:nvPicPr>
            <p:cNvPr id="182" name="図 181" descr="\documentclass{article}&#10;\usepackage{amsmath}&#10;\pagestyle{empty}&#10;\begin{document}&#10;&#10;$r_{\rm f}, t_{\rm f}$&#10;&#10;&#10;\end{document}" title="IguanaTex Bitmap Display">
              <a:extLst>
                <a:ext uri="{FF2B5EF4-FFF2-40B4-BE49-F238E27FC236}">
                  <a16:creationId xmlns:a16="http://schemas.microsoft.com/office/drawing/2014/main" id="{AACBC04C-33B5-401C-9026-82033C657E2A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3515" y="6020392"/>
              <a:ext cx="473905" cy="208762"/>
            </a:xfrm>
            <a:prstGeom prst="rect">
              <a:avLst/>
            </a:prstGeom>
          </p:spPr>
        </p:pic>
        <p:pic>
          <p:nvPicPr>
            <p:cNvPr id="58" name="図 57" descr="\documentclass{article}&#10;\usepackage{amsmath}&#10;\pagestyle{empty}&#10;\begin{document}&#10;&#10;$r_{\rm aux0}, t_{\rm aux0},r_{\rm aux1}, t_{\rm aux1}$&#10;&#10;&#10;\end{document}" title="IguanaTex Bitmap Display">
              <a:extLst>
                <a:ext uri="{FF2B5EF4-FFF2-40B4-BE49-F238E27FC236}">
                  <a16:creationId xmlns:a16="http://schemas.microsoft.com/office/drawing/2014/main" id="{5CE2D386-2085-4395-B56B-14D975DA5D91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3315" y="6020392"/>
              <a:ext cx="2441144" cy="208762"/>
            </a:xfrm>
            <a:prstGeom prst="rect">
              <a:avLst/>
            </a:prstGeom>
          </p:spPr>
        </p:pic>
        <p:pic>
          <p:nvPicPr>
            <p:cNvPr id="189" name="図 188" descr="\documentclass{article}&#10;\usepackage{amsmath}&#10;\pagestyle{empty}&#10;\begin{document}&#10;&#10;$E_{\rm c}$&#10;&#10;&#10;\end{document}" title="IguanaTex Bitmap Display">
              <a:extLst>
                <a:ext uri="{FF2B5EF4-FFF2-40B4-BE49-F238E27FC236}">
                  <a16:creationId xmlns:a16="http://schemas.microsoft.com/office/drawing/2014/main" id="{6BF7822E-CA37-46D9-8E6E-124FBB0B43B1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0563" y="4888956"/>
              <a:ext cx="262095" cy="211810"/>
            </a:xfrm>
            <a:prstGeom prst="rect">
              <a:avLst/>
            </a:prstGeom>
          </p:spPr>
        </p:pic>
        <p:pic>
          <p:nvPicPr>
            <p:cNvPr id="190" name="図 189" descr="\documentclass{article}&#10;\usepackage{amsmath}&#10;\pagestyle{empty}&#10;\begin{document}&#10;&#10;$E_{\rm t}$&#10;&#10;&#10;\end{document}" title="IguanaTex Bitmap Display">
              <a:extLst>
                <a:ext uri="{FF2B5EF4-FFF2-40B4-BE49-F238E27FC236}">
                  <a16:creationId xmlns:a16="http://schemas.microsoft.com/office/drawing/2014/main" id="{61B94421-B94B-4BEA-AAED-01E0A4314836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6743" y="4888956"/>
              <a:ext cx="245333" cy="211810"/>
            </a:xfrm>
            <a:prstGeom prst="rect">
              <a:avLst/>
            </a:prstGeom>
          </p:spPr>
        </p:pic>
        <p:pic>
          <p:nvPicPr>
            <p:cNvPr id="191" name="図 190" descr="\documentclass{article}&#10;\usepackage{amsmath}&#10;\pagestyle{empty}&#10;\begin{document}&#10;&#10;$L_{\rm main}, \zeta_{\rm main}$&#10;&#10;&#10;\end{document}" title="IguanaTex Bitmap Display">
              <a:extLst>
                <a:ext uri="{FF2B5EF4-FFF2-40B4-BE49-F238E27FC236}">
                  <a16:creationId xmlns:a16="http://schemas.microsoft.com/office/drawing/2014/main" id="{9C2F16FE-958F-4EC5-9DD9-86F07F585FAE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9662" y="5370993"/>
              <a:ext cx="1264760" cy="228572"/>
            </a:xfrm>
            <a:prstGeom prst="rect">
              <a:avLst/>
            </a:prstGeom>
          </p:spPr>
        </p:pic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51DEFAC7-EA01-452F-B37A-586519AEC6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8767" y="5190965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4" name="図 193" descr="\documentclass{article}&#10;\usepackage{amsmath}&#10;\pagestyle{empty}&#10;\begin{document}&#10;&#10;$E_{\rm i}$&#10;&#10;&#10;\end{document}" title="IguanaTex Bitmap Display">
              <a:extLst>
                <a:ext uri="{FF2B5EF4-FFF2-40B4-BE49-F238E27FC236}">
                  <a16:creationId xmlns:a16="http://schemas.microsoft.com/office/drawing/2014/main" id="{084D73BC-8D05-4751-8540-AB16655F104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243" y="4888956"/>
              <a:ext cx="227048" cy="210286"/>
            </a:xfrm>
            <a:prstGeom prst="rect">
              <a:avLst/>
            </a:prstGeom>
          </p:spPr>
        </p:pic>
        <p:pic>
          <p:nvPicPr>
            <p:cNvPr id="195" name="図 194" descr="\documentclass{article}&#10;\usepackage{amsmath}&#10;\pagestyle{empty}&#10;\begin{document}&#10;&#10;$E_{\rm r}$&#10;&#10;&#10;\end{document}" title="IguanaTex Bitmap Display">
              <a:extLst>
                <a:ext uri="{FF2B5EF4-FFF2-40B4-BE49-F238E27FC236}">
                  <a16:creationId xmlns:a16="http://schemas.microsoft.com/office/drawing/2014/main" id="{E8593BDB-F890-4D44-B25A-A0D8A79AFFC3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053" y="5503876"/>
              <a:ext cx="251429" cy="210286"/>
            </a:xfrm>
            <a:prstGeom prst="rect">
              <a:avLst/>
            </a:prstGeom>
          </p:spPr>
        </p:pic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26937726-8846-432A-A0D6-6C151FAE2D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610" y="5190965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BF306438-BC47-4214-854B-EE2081CA9D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59409" y="5190965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0DD9EF03-7A7E-4AC0-B76D-B1E9B9D86AC0}"/>
                </a:ext>
              </a:extLst>
            </p:cNvPr>
            <p:cNvCxnSpPr>
              <a:cxnSpLocks/>
            </p:cNvCxnSpPr>
            <p:nvPr/>
          </p:nvCxnSpPr>
          <p:spPr>
            <a:xfrm>
              <a:off x="4718767" y="5411048"/>
              <a:ext cx="36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矢印: 上下 58">
            <a:extLst>
              <a:ext uri="{FF2B5EF4-FFF2-40B4-BE49-F238E27FC236}">
                <a16:creationId xmlns:a16="http://schemas.microsoft.com/office/drawing/2014/main" id="{CC2ADE5F-BEB8-48AB-A0AB-B950AAA6583B}"/>
              </a:ext>
            </a:extLst>
          </p:cNvPr>
          <p:cNvSpPr/>
          <p:nvPr/>
        </p:nvSpPr>
        <p:spPr>
          <a:xfrm>
            <a:off x="7480255" y="3595501"/>
            <a:ext cx="308168" cy="643433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68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98FAE53-1AE3-48D5-A245-46F045187028}"/>
              </a:ext>
            </a:extLst>
          </p:cNvPr>
          <p:cNvCxnSpPr>
            <a:cxnSpLocks/>
            <a:stCxn id="6" idx="3"/>
            <a:endCxn id="51" idx="3"/>
          </p:cNvCxnSpPr>
          <p:nvPr/>
        </p:nvCxnSpPr>
        <p:spPr>
          <a:xfrm flipH="1" flipV="1">
            <a:off x="5735315" y="1133512"/>
            <a:ext cx="2640463" cy="12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E21ED20-99B2-4823-8CE0-B2D696247AB5}"/>
              </a:ext>
            </a:extLst>
          </p:cNvPr>
          <p:cNvCxnSpPr>
            <a:cxnSpLocks/>
          </p:cNvCxnSpPr>
          <p:nvPr/>
        </p:nvCxnSpPr>
        <p:spPr>
          <a:xfrm flipH="1" flipV="1">
            <a:off x="4687914" y="3408308"/>
            <a:ext cx="1764000" cy="1"/>
          </a:xfrm>
          <a:prstGeom prst="line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A1F2CADC-A5AC-4485-9F8A-0D431D15DAC1}"/>
              </a:ext>
            </a:extLst>
          </p:cNvPr>
          <p:cNvSpPr/>
          <p:nvPr/>
        </p:nvSpPr>
        <p:spPr>
          <a:xfrm flipH="1">
            <a:off x="5210796" y="3410454"/>
            <a:ext cx="360000" cy="36000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B49F92B-C40A-439D-8CDA-4F42A73FB110}"/>
              </a:ext>
            </a:extLst>
          </p:cNvPr>
          <p:cNvSpPr/>
          <p:nvPr/>
        </p:nvSpPr>
        <p:spPr>
          <a:xfrm flipH="1">
            <a:off x="7521869" y="864772"/>
            <a:ext cx="144000" cy="540000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CB1F8AA-A3B6-4B3C-A1BE-9E1434D5FF5D}"/>
              </a:ext>
            </a:extLst>
          </p:cNvPr>
          <p:cNvSpPr/>
          <p:nvPr/>
        </p:nvSpPr>
        <p:spPr>
          <a:xfrm flipH="1">
            <a:off x="6745777" y="864772"/>
            <a:ext cx="144000" cy="540000"/>
          </a:xfrm>
          <a:prstGeom prst="rect">
            <a:avLst/>
          </a:prstGeom>
          <a:solidFill>
            <a:srgbClr val="66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1C56DF3-C1CE-4613-BA32-0C811341CC64}"/>
              </a:ext>
            </a:extLst>
          </p:cNvPr>
          <p:cNvSpPr txBox="1"/>
          <p:nvPr/>
        </p:nvSpPr>
        <p:spPr>
          <a:xfrm flipH="1">
            <a:off x="8422463" y="506394"/>
            <a:ext cx="80663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B0696F7-97B2-42AA-BAE3-FB17BD5DAC93}"/>
              </a:ext>
            </a:extLst>
          </p:cNvPr>
          <p:cNvSpPr txBox="1"/>
          <p:nvPr/>
        </p:nvSpPr>
        <p:spPr>
          <a:xfrm flipH="1">
            <a:off x="6670634" y="1535169"/>
            <a:ext cx="873636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Faraday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isolator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35E7B74-B1E3-48C3-B072-FFFFB1AEDD9F}"/>
              </a:ext>
            </a:extLst>
          </p:cNvPr>
          <p:cNvSpPr txBox="1"/>
          <p:nvPr/>
        </p:nvSpPr>
        <p:spPr>
          <a:xfrm flipH="1">
            <a:off x="9148503" y="2959321"/>
            <a:ext cx="94720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broadband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D3ACD0-2DEF-4E6E-8519-DC04540616B8}"/>
              </a:ext>
            </a:extLst>
          </p:cNvPr>
          <p:cNvSpPr txBox="1"/>
          <p:nvPr/>
        </p:nvSpPr>
        <p:spPr>
          <a:xfrm flipH="1">
            <a:off x="7289940" y="568629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QWP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1210844-3715-4E90-BA79-71EE4BE0D62E}"/>
              </a:ext>
            </a:extLst>
          </p:cNvPr>
          <p:cNvSpPr txBox="1"/>
          <p:nvPr/>
        </p:nvSpPr>
        <p:spPr>
          <a:xfrm flipH="1">
            <a:off x="6510637" y="568629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H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WP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BB29B6-8895-4A2A-BF54-17BBCAA81A2E}"/>
              </a:ext>
            </a:extLst>
          </p:cNvPr>
          <p:cNvSpPr txBox="1"/>
          <p:nvPr/>
        </p:nvSpPr>
        <p:spPr>
          <a:xfrm flipH="1">
            <a:off x="4771396" y="3099134"/>
            <a:ext cx="1238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Optical fiber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62C34CF-8D91-4A70-8826-7730366BF62F}"/>
              </a:ext>
            </a:extLst>
          </p:cNvPr>
          <p:cNvSpPr txBox="1"/>
          <p:nvPr/>
        </p:nvSpPr>
        <p:spPr>
          <a:xfrm flipH="1">
            <a:off x="5937874" y="3039251"/>
            <a:ext cx="1071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Collimator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56CDF27-F84A-4197-A37B-5F20EB347330}"/>
              </a:ext>
            </a:extLst>
          </p:cNvPr>
          <p:cNvSpPr/>
          <p:nvPr/>
        </p:nvSpPr>
        <p:spPr>
          <a:xfrm rot="19800000">
            <a:off x="7430354" y="3100911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E48285E-ABA4-4657-AC8D-A3D083D4424F}"/>
              </a:ext>
            </a:extLst>
          </p:cNvPr>
          <p:cNvSpPr txBox="1"/>
          <p:nvPr/>
        </p:nvSpPr>
        <p:spPr>
          <a:xfrm flipH="1">
            <a:off x="7703863" y="4516107"/>
            <a:ext cx="11273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400 mm</a:t>
            </a:r>
            <a:endParaRPr lang="ja-JP" altLang="en-US" sz="1100" dirty="0"/>
          </a:p>
        </p:txBody>
      </p: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2EC4A329-88F9-411D-92EA-A197A73727DD}"/>
              </a:ext>
            </a:extLst>
          </p:cNvPr>
          <p:cNvCxnSpPr>
            <a:cxnSpLocks/>
            <a:stCxn id="56" idx="3"/>
            <a:endCxn id="51" idx="3"/>
          </p:cNvCxnSpPr>
          <p:nvPr/>
        </p:nvCxnSpPr>
        <p:spPr>
          <a:xfrm flipV="1">
            <a:off x="5735315" y="1133512"/>
            <a:ext cx="0" cy="10023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12B2C5A4-7BFD-42FC-8730-948A15FE0B1C}"/>
              </a:ext>
            </a:extLst>
          </p:cNvPr>
          <p:cNvCxnSpPr>
            <a:cxnSpLocks/>
          </p:cNvCxnSpPr>
          <p:nvPr/>
        </p:nvCxnSpPr>
        <p:spPr>
          <a:xfrm flipH="1">
            <a:off x="5735315" y="2134028"/>
            <a:ext cx="3276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0B5A2614-237E-463E-AB69-714BF4E33C32}"/>
              </a:ext>
            </a:extLst>
          </p:cNvPr>
          <p:cNvCxnSpPr>
            <a:cxnSpLocks/>
            <a:stCxn id="59" idx="1"/>
            <a:endCxn id="58" idx="1"/>
          </p:cNvCxnSpPr>
          <p:nvPr/>
        </p:nvCxnSpPr>
        <p:spPr>
          <a:xfrm flipH="1" flipV="1">
            <a:off x="9016697" y="2136982"/>
            <a:ext cx="266" cy="21217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C9CEEA7-302B-4839-A970-481C840CDF51}"/>
              </a:ext>
            </a:extLst>
          </p:cNvPr>
          <p:cNvSpPr/>
          <p:nvPr/>
        </p:nvSpPr>
        <p:spPr>
          <a:xfrm flipH="1">
            <a:off x="6747452" y="1954028"/>
            <a:ext cx="720000" cy="360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A3B99E6-29C2-4908-98E4-7E2FFE87607E}"/>
              </a:ext>
            </a:extLst>
          </p:cNvPr>
          <p:cNvSpPr/>
          <p:nvPr/>
        </p:nvSpPr>
        <p:spPr>
          <a:xfrm flipH="1">
            <a:off x="7809499" y="1864028"/>
            <a:ext cx="144000" cy="540000"/>
          </a:xfrm>
          <a:prstGeom prst="rect">
            <a:avLst/>
          </a:prstGeom>
          <a:solidFill>
            <a:srgbClr val="66FF66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5510981A-EE42-4931-AB26-23F7B87D7268}"/>
              </a:ext>
            </a:extLst>
          </p:cNvPr>
          <p:cNvSpPr/>
          <p:nvPr/>
        </p:nvSpPr>
        <p:spPr>
          <a:xfrm flipH="1">
            <a:off x="6294420" y="1864028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D4FC92DC-3E24-444C-8143-FE7138F1CBC8}"/>
              </a:ext>
            </a:extLst>
          </p:cNvPr>
          <p:cNvSpPr/>
          <p:nvPr/>
        </p:nvSpPr>
        <p:spPr>
          <a:xfrm flipH="1">
            <a:off x="8423491" y="1864028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85F867D5-D5B4-41CB-8D73-7375EE7B5093}"/>
              </a:ext>
            </a:extLst>
          </p:cNvPr>
          <p:cNvCxnSpPr>
            <a:cxnSpLocks/>
            <a:stCxn id="63" idx="1"/>
            <a:endCxn id="62" idx="3"/>
          </p:cNvCxnSpPr>
          <p:nvPr/>
        </p:nvCxnSpPr>
        <p:spPr>
          <a:xfrm flipH="1">
            <a:off x="6254267" y="3406911"/>
            <a:ext cx="1185733" cy="8526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2AA060B4-4FC4-45A9-B11F-53CF83A067C4}"/>
              </a:ext>
            </a:extLst>
          </p:cNvPr>
          <p:cNvCxnSpPr>
            <a:cxnSpLocks/>
          </p:cNvCxnSpPr>
          <p:nvPr/>
        </p:nvCxnSpPr>
        <p:spPr>
          <a:xfrm flipH="1">
            <a:off x="6653438" y="3407610"/>
            <a:ext cx="786563" cy="13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256E23E-E439-4CB8-90B9-9D801C9A3AF5}"/>
              </a:ext>
            </a:extLst>
          </p:cNvPr>
          <p:cNvSpPr/>
          <p:nvPr/>
        </p:nvSpPr>
        <p:spPr>
          <a:xfrm rot="2700000">
            <a:off x="5612403" y="812600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11FA112-2BFD-44AB-9DAC-6E69EDEB9ED5}"/>
              </a:ext>
            </a:extLst>
          </p:cNvPr>
          <p:cNvSpPr/>
          <p:nvPr/>
        </p:nvSpPr>
        <p:spPr>
          <a:xfrm flipH="1">
            <a:off x="8375778" y="918772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CFEE62C1-0E2F-4013-8FE4-5C3822CC7D35}"/>
              </a:ext>
            </a:extLst>
          </p:cNvPr>
          <p:cNvSpPr/>
          <p:nvPr/>
        </p:nvSpPr>
        <p:spPr>
          <a:xfrm rot="18900000">
            <a:off x="5612403" y="1916739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F80F710-ED5C-4619-8019-81CD3B9A27EF}"/>
              </a:ext>
            </a:extLst>
          </p:cNvPr>
          <p:cNvSpPr/>
          <p:nvPr/>
        </p:nvSpPr>
        <p:spPr>
          <a:xfrm rot="18900000">
            <a:off x="8995609" y="1816070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9071C9-583B-4F00-91FE-1C31CF3EF3ED}"/>
              </a:ext>
            </a:extLst>
          </p:cNvPr>
          <p:cNvSpPr/>
          <p:nvPr/>
        </p:nvSpPr>
        <p:spPr>
          <a:xfrm rot="5400000" flipH="1">
            <a:off x="8659140" y="3033959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267717B9-6ADA-4B3F-870B-B54FCCC7DA91}"/>
              </a:ext>
            </a:extLst>
          </p:cNvPr>
          <p:cNvSpPr/>
          <p:nvPr/>
        </p:nvSpPr>
        <p:spPr>
          <a:xfrm flipH="1">
            <a:off x="6293437" y="3318308"/>
            <a:ext cx="360000" cy="18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03C1EA5F-BC4D-4815-B3CE-D0EDC5BE3207}"/>
              </a:ext>
            </a:extLst>
          </p:cNvPr>
          <p:cNvCxnSpPr>
            <a:cxnSpLocks/>
            <a:stCxn id="59" idx="1"/>
            <a:endCxn id="62" idx="3"/>
          </p:cNvCxnSpPr>
          <p:nvPr/>
        </p:nvCxnSpPr>
        <p:spPr>
          <a:xfrm flipH="1">
            <a:off x="6254267" y="4258714"/>
            <a:ext cx="2762696" cy="8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713AF3D3-42E6-43E1-B6CA-356D22B16CAD}"/>
              </a:ext>
            </a:extLst>
          </p:cNvPr>
          <p:cNvSpPr/>
          <p:nvPr/>
        </p:nvSpPr>
        <p:spPr>
          <a:xfrm flipH="1">
            <a:off x="8195519" y="3992082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D079EC1-2C9C-41A9-8102-0CE3541BA0E3}"/>
              </a:ext>
            </a:extLst>
          </p:cNvPr>
          <p:cNvSpPr/>
          <p:nvPr/>
        </p:nvSpPr>
        <p:spPr>
          <a:xfrm rot="2700000">
            <a:off x="8995875" y="4039626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C05BA49-A729-421D-99C8-359726EEFE71}"/>
              </a:ext>
            </a:extLst>
          </p:cNvPr>
          <p:cNvSpPr/>
          <p:nvPr/>
        </p:nvSpPr>
        <p:spPr>
          <a:xfrm rot="19800000">
            <a:off x="6119913" y="4025516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2B2B2CAA-A91C-41BF-B75C-F3446869F08F}"/>
              </a:ext>
            </a:extLst>
          </p:cNvPr>
          <p:cNvSpPr txBox="1"/>
          <p:nvPr/>
        </p:nvSpPr>
        <p:spPr>
          <a:xfrm>
            <a:off x="6593604" y="3390026"/>
            <a:ext cx="684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20 </a:t>
            </a:r>
            <a:r>
              <a:rPr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kumimoji="1"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W</a:t>
            </a:r>
            <a:endParaRPr lang="ja-JP" altLang="en-US" sz="1100" dirty="0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CD66ED07-0208-47C3-80C8-D603DC56BBA9}"/>
              </a:ext>
            </a:extLst>
          </p:cNvPr>
          <p:cNvSpPr/>
          <p:nvPr/>
        </p:nvSpPr>
        <p:spPr>
          <a:xfrm flipH="1">
            <a:off x="7088652" y="3992082"/>
            <a:ext cx="144000" cy="540000"/>
          </a:xfrm>
          <a:custGeom>
            <a:avLst/>
            <a:gdLst>
              <a:gd name="connsiteX0" fmla="*/ 428411 w 856821"/>
              <a:gd name="connsiteY0" fmla="*/ 0 h 1687372"/>
              <a:gd name="connsiteX1" fmla="*/ 373130 w 856821"/>
              <a:gd name="connsiteY1" fmla="*/ 48657 h 1687372"/>
              <a:gd name="connsiteX2" fmla="*/ 0 w 856821"/>
              <a:gd name="connsiteY2" fmla="*/ 843686 h 1687372"/>
              <a:gd name="connsiteX3" fmla="*/ 373130 w 856821"/>
              <a:gd name="connsiteY3" fmla="*/ 1638716 h 1687372"/>
              <a:gd name="connsiteX4" fmla="*/ 428411 w 856821"/>
              <a:gd name="connsiteY4" fmla="*/ 1687372 h 1687372"/>
              <a:gd name="connsiteX5" fmla="*/ 483691 w 856821"/>
              <a:gd name="connsiteY5" fmla="*/ 1638716 h 1687372"/>
              <a:gd name="connsiteX6" fmla="*/ 856821 w 856821"/>
              <a:gd name="connsiteY6" fmla="*/ 843686 h 1687372"/>
              <a:gd name="connsiteX7" fmla="*/ 483691 w 856821"/>
              <a:gd name="connsiteY7" fmla="*/ 48657 h 168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6821" h="1687372">
                <a:moveTo>
                  <a:pt x="428411" y="0"/>
                </a:moveTo>
                <a:lnTo>
                  <a:pt x="373130" y="48657"/>
                </a:lnTo>
                <a:cubicBezTo>
                  <a:pt x="130636" y="299806"/>
                  <a:pt x="0" y="566832"/>
                  <a:pt x="0" y="843686"/>
                </a:cubicBezTo>
                <a:cubicBezTo>
                  <a:pt x="0" y="1120541"/>
                  <a:pt x="130636" y="1387566"/>
                  <a:pt x="373130" y="1638716"/>
                </a:cubicBezTo>
                <a:lnTo>
                  <a:pt x="428411" y="1687372"/>
                </a:lnTo>
                <a:lnTo>
                  <a:pt x="483691" y="1638716"/>
                </a:lnTo>
                <a:cubicBezTo>
                  <a:pt x="726185" y="1387566"/>
                  <a:pt x="856821" y="1120541"/>
                  <a:pt x="856821" y="843686"/>
                </a:cubicBezTo>
                <a:cubicBezTo>
                  <a:pt x="856821" y="566832"/>
                  <a:pt x="726185" y="299806"/>
                  <a:pt x="483691" y="48657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180FFC5-BEAD-484B-B908-6D1E16BB50E2}"/>
              </a:ext>
            </a:extLst>
          </p:cNvPr>
          <p:cNvSpPr txBox="1"/>
          <p:nvPr/>
        </p:nvSpPr>
        <p:spPr>
          <a:xfrm>
            <a:off x="6613025" y="4516107"/>
            <a:ext cx="10952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250 mm</a:t>
            </a:r>
            <a:endParaRPr lang="ja-JP" altLang="en-US" sz="1100" dirty="0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5F68E111-851E-4AC6-BE57-54B3E25764B0}"/>
              </a:ext>
            </a:extLst>
          </p:cNvPr>
          <p:cNvSpPr txBox="1"/>
          <p:nvPr/>
        </p:nvSpPr>
        <p:spPr>
          <a:xfrm>
            <a:off x="7947864" y="2385912"/>
            <a:ext cx="10952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75 mm</a:t>
            </a:r>
            <a:endParaRPr lang="ja-JP" altLang="en-US" sz="1100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A2249C7-A528-41BD-95DE-8DDD4CF75E86}"/>
              </a:ext>
            </a:extLst>
          </p:cNvPr>
          <p:cNvSpPr txBox="1"/>
          <p:nvPr/>
        </p:nvSpPr>
        <p:spPr>
          <a:xfrm>
            <a:off x="5818793" y="2385912"/>
            <a:ext cx="10952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f = 88.3 mm</a:t>
            </a:r>
            <a:endParaRPr lang="ja-JP" altLang="en-US" sz="1100" dirty="0"/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8859965B-8E26-4334-9198-DBC8945FB04C}"/>
              </a:ext>
            </a:extLst>
          </p:cNvPr>
          <p:cNvSpPr txBox="1"/>
          <p:nvPr/>
        </p:nvSpPr>
        <p:spPr>
          <a:xfrm flipH="1">
            <a:off x="6042420" y="1575234"/>
            <a:ext cx="6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Lens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BA97D0C-BEE6-43C3-BF0C-3A9F96AAAF2E}"/>
              </a:ext>
            </a:extLst>
          </p:cNvPr>
          <p:cNvSpPr txBox="1"/>
          <p:nvPr/>
        </p:nvSpPr>
        <p:spPr>
          <a:xfrm flipH="1">
            <a:off x="7669925" y="907330"/>
            <a:ext cx="684803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40 </a:t>
            </a:r>
            <a:r>
              <a:rPr kumimoji="1"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mW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5271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3469B879-9B48-4775-B37B-DD305389EA6B}"/>
              </a:ext>
            </a:extLst>
          </p:cNvPr>
          <p:cNvCxnSpPr>
            <a:cxnSpLocks/>
          </p:cNvCxnSpPr>
          <p:nvPr/>
        </p:nvCxnSpPr>
        <p:spPr>
          <a:xfrm flipH="1">
            <a:off x="4358768" y="2488444"/>
            <a:ext cx="1079999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3D5B3C4B-F468-45C4-B4BC-6A8C5E4DE8B5}"/>
              </a:ext>
            </a:extLst>
          </p:cNvPr>
          <p:cNvCxnSpPr>
            <a:cxnSpLocks/>
            <a:endCxn id="118" idx="5"/>
          </p:cNvCxnSpPr>
          <p:nvPr/>
        </p:nvCxnSpPr>
        <p:spPr>
          <a:xfrm>
            <a:off x="5574060" y="2470895"/>
            <a:ext cx="2562239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5164EFFA-95AD-4180-8F2F-1EA5CA3B77A7}"/>
              </a:ext>
            </a:extLst>
          </p:cNvPr>
          <p:cNvSpPr/>
          <p:nvPr/>
        </p:nvSpPr>
        <p:spPr>
          <a:xfrm rot="600000">
            <a:off x="5437815" y="2021344"/>
            <a:ext cx="249120" cy="9342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19138343-60F0-46A2-B653-07C314683616}"/>
              </a:ext>
            </a:extLst>
          </p:cNvPr>
          <p:cNvSpPr>
            <a:spLocks noChangeAspect="1"/>
          </p:cNvSpPr>
          <p:nvPr/>
        </p:nvSpPr>
        <p:spPr>
          <a:xfrm flipH="1">
            <a:off x="8057149" y="2003795"/>
            <a:ext cx="313478" cy="9342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E60C2A7-F8E1-4C00-A9AE-77423AE2CFD1}"/>
              </a:ext>
            </a:extLst>
          </p:cNvPr>
          <p:cNvSpPr txBox="1"/>
          <p:nvPr/>
        </p:nvSpPr>
        <p:spPr>
          <a:xfrm flipH="1">
            <a:off x="4824467" y="2963303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Front mirror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68065F7-9BF7-4A2D-8353-D6A446D24936}"/>
              </a:ext>
            </a:extLst>
          </p:cNvPr>
          <p:cNvSpPr txBox="1"/>
          <p:nvPr/>
        </p:nvSpPr>
        <p:spPr>
          <a:xfrm flipH="1">
            <a:off x="7547888" y="2963303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End 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mirror</a:t>
            </a:r>
          </a:p>
        </p:txBody>
      </p:sp>
      <p:sp>
        <p:nvSpPr>
          <p:cNvPr id="142" name="円弧 141">
            <a:extLst>
              <a:ext uri="{FF2B5EF4-FFF2-40B4-BE49-F238E27FC236}">
                <a16:creationId xmlns:a16="http://schemas.microsoft.com/office/drawing/2014/main" id="{8E997D07-9F1F-4638-9491-A787182189EE}"/>
              </a:ext>
            </a:extLst>
          </p:cNvPr>
          <p:cNvSpPr/>
          <p:nvPr/>
        </p:nvSpPr>
        <p:spPr>
          <a:xfrm rot="3391124" flipH="1">
            <a:off x="5289935" y="1699806"/>
            <a:ext cx="720000" cy="720000"/>
          </a:xfrm>
          <a:prstGeom prst="arc">
            <a:avLst>
              <a:gd name="adj1" fmla="val 16784619"/>
              <a:gd name="adj2" fmla="val 530824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5" name="図 14" descr="\documentclass{article}&#10;\usepackage{amsmath}&#10;\pagestyle{empty}&#10;\begin{document}&#10;&#10;&#10;$\theta$&#10;&#10;\end{document}" title="IguanaTex Bitmap Display">
            <a:extLst>
              <a:ext uri="{FF2B5EF4-FFF2-40B4-BE49-F238E27FC236}">
                <a16:creationId xmlns:a16="http://schemas.microsoft.com/office/drawing/2014/main" id="{89DA1CED-568C-4B2A-A70B-DE9137B5B5E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601" y="1439022"/>
            <a:ext cx="106667" cy="181333"/>
          </a:xfrm>
          <a:prstGeom prst="rect">
            <a:avLst/>
          </a:prstGeom>
        </p:spPr>
      </p:pic>
      <p:pic>
        <p:nvPicPr>
          <p:cNvPr id="23" name="図 22" descr="\documentclass{article}&#10;\usepackage{amsmath}&#10;\pagestyle{empty}&#10;\begin{document}&#10;&#10;$r_{\rm f}, t_{\rm f}$&#10;&#10;&#10;\end{document}" title="IguanaTex Bitmap Display">
            <a:extLst>
              <a:ext uri="{FF2B5EF4-FFF2-40B4-BE49-F238E27FC236}">
                <a16:creationId xmlns:a16="http://schemas.microsoft.com/office/drawing/2014/main" id="{242A3014-512B-433B-BCCC-B3148354E80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515" y="3207659"/>
            <a:ext cx="473905" cy="208762"/>
          </a:xfrm>
          <a:prstGeom prst="rect">
            <a:avLst/>
          </a:prstGeom>
        </p:spPr>
      </p:pic>
      <p:pic>
        <p:nvPicPr>
          <p:cNvPr id="27" name="図 26" descr="\documentclass{article}&#10;\usepackage{amsmath}&#10;\pagestyle{empty}&#10;\begin{document}&#10;&#10;$r_{\rm e}, t_{\rm e}$&#10;&#10;&#10;\end{document}" title="IguanaTex Bitmap Display">
            <a:extLst>
              <a:ext uri="{FF2B5EF4-FFF2-40B4-BE49-F238E27FC236}">
                <a16:creationId xmlns:a16="http://schemas.microsoft.com/office/drawing/2014/main" id="{3609F29E-E3F4-4F57-A0ED-B53D114B1C6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745" y="3207659"/>
            <a:ext cx="498286" cy="208762"/>
          </a:xfrm>
          <a:prstGeom prst="rect">
            <a:avLst/>
          </a:prstGeom>
        </p:spPr>
      </p:pic>
      <p:pic>
        <p:nvPicPr>
          <p:cNvPr id="31" name="図 30" descr="\documentclass{article}&#10;\usepackage{amsmath}&#10;\pagestyle{empty}&#10;\begin{document}&#10;&#10;$E_{\rm c}$&#10;&#10;&#10;\end{document}" title="IguanaTex Bitmap Display">
            <a:extLst>
              <a:ext uri="{FF2B5EF4-FFF2-40B4-BE49-F238E27FC236}">
                <a16:creationId xmlns:a16="http://schemas.microsoft.com/office/drawing/2014/main" id="{22D661F9-6182-493A-A6DD-705C0DA74C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563" y="2076223"/>
            <a:ext cx="262095" cy="211810"/>
          </a:xfrm>
          <a:prstGeom prst="rect">
            <a:avLst/>
          </a:prstGeom>
        </p:spPr>
      </p:pic>
      <p:pic>
        <p:nvPicPr>
          <p:cNvPr id="33" name="図 32" descr="\documentclass{article}&#10;\usepackage{amsmath}&#10;\pagestyle{empty}&#10;\begin{document}&#10;&#10;$E_{\rm t}$&#10;&#10;&#10;\end{document}" title="IguanaTex Bitmap Display">
            <a:extLst>
              <a:ext uri="{FF2B5EF4-FFF2-40B4-BE49-F238E27FC236}">
                <a16:creationId xmlns:a16="http://schemas.microsoft.com/office/drawing/2014/main" id="{347D0527-3728-40DE-8E28-029DF841905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253" y="2076223"/>
            <a:ext cx="245333" cy="211810"/>
          </a:xfrm>
          <a:prstGeom prst="rect">
            <a:avLst/>
          </a:prstGeom>
        </p:spPr>
      </p:pic>
      <p:pic>
        <p:nvPicPr>
          <p:cNvPr id="3" name="図 2" descr="\documentclass{article}&#10;\usepackage{amsmath}&#10;\pagestyle{empty}&#10;\begin{document}&#10;&#10;$L, \zeta_{\rm round}$&#10;&#10;&#10;\end{document}" title="IguanaTex Bitmap Display">
            <a:extLst>
              <a:ext uri="{FF2B5EF4-FFF2-40B4-BE49-F238E27FC236}">
                <a16:creationId xmlns:a16="http://schemas.microsoft.com/office/drawing/2014/main" id="{A74B0B41-9DFE-4A04-AE09-539B681350C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160" y="2558260"/>
            <a:ext cx="892951" cy="228572"/>
          </a:xfrm>
          <a:prstGeom prst="rect">
            <a:avLst/>
          </a:prstGeom>
        </p:spPr>
      </p:pic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B632212E-4025-4576-AA5E-6E0B1A80AE5F}"/>
              </a:ext>
            </a:extLst>
          </p:cNvPr>
          <p:cNvCxnSpPr>
            <a:cxnSpLocks/>
          </p:cNvCxnSpPr>
          <p:nvPr/>
        </p:nvCxnSpPr>
        <p:spPr>
          <a:xfrm flipH="1">
            <a:off x="4718767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図 155" descr="\documentclass{article}&#10;\usepackage{amsmath}&#10;\pagestyle{empty}&#10;\begin{document}&#10;&#10;$E_{\rm i}$&#10;&#10;&#10;\end{document}" title="IguanaTex Bitmap Display">
            <a:extLst>
              <a:ext uri="{FF2B5EF4-FFF2-40B4-BE49-F238E27FC236}">
                <a16:creationId xmlns:a16="http://schemas.microsoft.com/office/drawing/2014/main" id="{60F2969E-9072-45E8-B7FD-84C1041E7DD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243" y="2076223"/>
            <a:ext cx="227048" cy="210286"/>
          </a:xfrm>
          <a:prstGeom prst="rect">
            <a:avLst/>
          </a:prstGeom>
        </p:spPr>
      </p:pic>
      <p:pic>
        <p:nvPicPr>
          <p:cNvPr id="41" name="図 40" descr="\documentclass{article}&#10;\usepackage{amsmath}&#10;\pagestyle{empty}&#10;\begin{document}&#10;&#10;$E_{\rm r}$&#10;&#10;&#10;\end{document}" title="IguanaTex Bitmap Display">
            <a:extLst>
              <a:ext uri="{FF2B5EF4-FFF2-40B4-BE49-F238E27FC236}">
                <a16:creationId xmlns:a16="http://schemas.microsoft.com/office/drawing/2014/main" id="{93D24C03-89B6-4D74-BB84-F13E94415FD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53" y="2691143"/>
            <a:ext cx="251429" cy="210286"/>
          </a:xfrm>
          <a:prstGeom prst="rect">
            <a:avLst/>
          </a:prstGeom>
        </p:spPr>
      </p:pic>
      <p:cxnSp>
        <p:nvCxnSpPr>
          <p:cNvPr id="158" name="直線コネクタ 157">
            <a:extLst>
              <a:ext uri="{FF2B5EF4-FFF2-40B4-BE49-F238E27FC236}">
                <a16:creationId xmlns:a16="http://schemas.microsoft.com/office/drawing/2014/main" id="{B5ACDFDF-CCDB-416B-9879-157E900BFD58}"/>
              </a:ext>
            </a:extLst>
          </p:cNvPr>
          <p:cNvCxnSpPr>
            <a:cxnSpLocks/>
          </p:cNvCxnSpPr>
          <p:nvPr/>
        </p:nvCxnSpPr>
        <p:spPr>
          <a:xfrm flipH="1">
            <a:off x="5811610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EBB68345-3CFE-4064-9F58-BFA006EFBCCB}"/>
              </a:ext>
            </a:extLst>
          </p:cNvPr>
          <p:cNvCxnSpPr>
            <a:cxnSpLocks/>
          </p:cNvCxnSpPr>
          <p:nvPr/>
        </p:nvCxnSpPr>
        <p:spPr>
          <a:xfrm flipH="1">
            <a:off x="8457919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コネクタ 160">
            <a:extLst>
              <a:ext uri="{FF2B5EF4-FFF2-40B4-BE49-F238E27FC236}">
                <a16:creationId xmlns:a16="http://schemas.microsoft.com/office/drawing/2014/main" id="{8E68E21E-1B8D-4804-B4F4-88389F6D8083}"/>
              </a:ext>
            </a:extLst>
          </p:cNvPr>
          <p:cNvCxnSpPr>
            <a:cxnSpLocks/>
          </p:cNvCxnSpPr>
          <p:nvPr/>
        </p:nvCxnSpPr>
        <p:spPr>
          <a:xfrm>
            <a:off x="4718767" y="2598315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777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B254233-3844-4362-A4E8-D166D888F454}"/>
              </a:ext>
            </a:extLst>
          </p:cNvPr>
          <p:cNvGrpSpPr/>
          <p:nvPr/>
        </p:nvGrpSpPr>
        <p:grpSpPr>
          <a:xfrm rot="19801233">
            <a:off x="4462076" y="1342402"/>
            <a:ext cx="2160371" cy="2201643"/>
            <a:chOff x="6746838" y="4340724"/>
            <a:chExt cx="727849" cy="737880"/>
          </a:xfrm>
        </p:grpSpPr>
        <p:sp>
          <p:nvSpPr>
            <p:cNvPr id="93" name="部分円 92">
              <a:extLst>
                <a:ext uri="{FF2B5EF4-FFF2-40B4-BE49-F238E27FC236}">
                  <a16:creationId xmlns:a16="http://schemas.microsoft.com/office/drawing/2014/main" id="{91B67D29-BA1C-4DA6-B53C-421133744A8A}"/>
                </a:ext>
              </a:extLst>
            </p:cNvPr>
            <p:cNvSpPr/>
            <p:nvPr/>
          </p:nvSpPr>
          <p:spPr>
            <a:xfrm rot="12608940">
              <a:off x="6746838" y="4340724"/>
              <a:ext cx="720000" cy="720000"/>
            </a:xfrm>
            <a:prstGeom prst="pie">
              <a:avLst>
                <a:gd name="adj1" fmla="val 320510"/>
                <a:gd name="adj2" fmla="val 935468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ABB6ECD5-F913-4B77-A27A-4A524747BD05}"/>
                </a:ext>
              </a:extLst>
            </p:cNvPr>
            <p:cNvSpPr/>
            <p:nvPr/>
          </p:nvSpPr>
          <p:spPr>
            <a:xfrm>
              <a:off x="6746963" y="4342615"/>
              <a:ext cx="727724" cy="7359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A7EC4D7-0B50-430E-ACCD-8FC5E9875E5D}"/>
              </a:ext>
            </a:extLst>
          </p:cNvPr>
          <p:cNvGrpSpPr/>
          <p:nvPr/>
        </p:nvGrpSpPr>
        <p:grpSpPr>
          <a:xfrm>
            <a:off x="4991006" y="1895984"/>
            <a:ext cx="1077516" cy="1074798"/>
            <a:chOff x="4991006" y="1895984"/>
            <a:chExt cx="1077516" cy="1074798"/>
          </a:xfrm>
        </p:grpSpPr>
        <p:sp>
          <p:nvSpPr>
            <p:cNvPr id="86" name="部分円 85">
              <a:extLst>
                <a:ext uri="{FF2B5EF4-FFF2-40B4-BE49-F238E27FC236}">
                  <a16:creationId xmlns:a16="http://schemas.microsoft.com/office/drawing/2014/main" id="{7E80B2E6-FD19-4D39-8B0A-C540B52893E0}"/>
                </a:ext>
              </a:extLst>
            </p:cNvPr>
            <p:cNvSpPr/>
            <p:nvPr/>
          </p:nvSpPr>
          <p:spPr>
            <a:xfrm rot="10810173">
              <a:off x="4991006" y="1896637"/>
              <a:ext cx="1068539" cy="1074145"/>
            </a:xfrm>
            <a:prstGeom prst="pie">
              <a:avLst>
                <a:gd name="adj1" fmla="val 21414672"/>
                <a:gd name="adj2" fmla="val 152559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4A0DE6F3-AD93-47B7-A324-79E53AC4B9D1}"/>
                </a:ext>
              </a:extLst>
            </p:cNvPr>
            <p:cNvSpPr/>
            <p:nvPr/>
          </p:nvSpPr>
          <p:spPr>
            <a:xfrm rot="19801233">
              <a:off x="4999983" y="1895984"/>
              <a:ext cx="1068539" cy="10741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566468CB-39F1-4C91-B447-DD5C2174B470}"/>
              </a:ext>
            </a:extLst>
          </p:cNvPr>
          <p:cNvCxnSpPr>
            <a:cxnSpLocks/>
          </p:cNvCxnSpPr>
          <p:nvPr/>
        </p:nvCxnSpPr>
        <p:spPr>
          <a:xfrm rot="900000" flipV="1">
            <a:off x="4391564" y="2246529"/>
            <a:ext cx="1079999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A56DF1DF-A32A-42DB-ADD6-65A93F0B0C0D}"/>
              </a:ext>
            </a:extLst>
          </p:cNvPr>
          <p:cNvCxnSpPr>
            <a:cxnSpLocks/>
          </p:cNvCxnSpPr>
          <p:nvPr/>
        </p:nvCxnSpPr>
        <p:spPr>
          <a:xfrm rot="360000">
            <a:off x="5632091" y="2584720"/>
            <a:ext cx="2483754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F136E8C7-92E4-4728-99F2-DB34A393D8E4}"/>
              </a:ext>
            </a:extLst>
          </p:cNvPr>
          <p:cNvCxnSpPr>
            <a:cxnSpLocks/>
          </p:cNvCxnSpPr>
          <p:nvPr/>
        </p:nvCxnSpPr>
        <p:spPr>
          <a:xfrm flipH="1">
            <a:off x="5575022" y="2470895"/>
            <a:ext cx="32040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3469B879-9B48-4775-B37B-DD305389EA6B}"/>
              </a:ext>
            </a:extLst>
          </p:cNvPr>
          <p:cNvCxnSpPr>
            <a:cxnSpLocks/>
          </p:cNvCxnSpPr>
          <p:nvPr/>
        </p:nvCxnSpPr>
        <p:spPr>
          <a:xfrm flipH="1">
            <a:off x="4358768" y="2470895"/>
            <a:ext cx="1079999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19138343-60F0-46A2-B653-07C314683616}"/>
              </a:ext>
            </a:extLst>
          </p:cNvPr>
          <p:cNvSpPr>
            <a:spLocks noChangeAspect="1"/>
          </p:cNvSpPr>
          <p:nvPr/>
        </p:nvSpPr>
        <p:spPr>
          <a:xfrm flipH="1">
            <a:off x="8057149" y="2003795"/>
            <a:ext cx="313478" cy="9342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E60C2A7-F8E1-4C00-A9AE-77423AE2CFD1}"/>
              </a:ext>
            </a:extLst>
          </p:cNvPr>
          <p:cNvSpPr txBox="1"/>
          <p:nvPr/>
        </p:nvSpPr>
        <p:spPr>
          <a:xfrm flipH="1">
            <a:off x="5003762" y="1582735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Front mirror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68065F7-9BF7-4A2D-8353-D6A446D24936}"/>
              </a:ext>
            </a:extLst>
          </p:cNvPr>
          <p:cNvSpPr txBox="1"/>
          <p:nvPr/>
        </p:nvSpPr>
        <p:spPr>
          <a:xfrm flipH="1">
            <a:off x="7547888" y="1582735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End 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mirror</a:t>
            </a:r>
          </a:p>
        </p:txBody>
      </p:sp>
      <p:sp>
        <p:nvSpPr>
          <p:cNvPr id="142" name="円弧 141">
            <a:extLst>
              <a:ext uri="{FF2B5EF4-FFF2-40B4-BE49-F238E27FC236}">
                <a16:creationId xmlns:a16="http://schemas.microsoft.com/office/drawing/2014/main" id="{8E997D07-9F1F-4638-9491-A787182189EE}"/>
              </a:ext>
            </a:extLst>
          </p:cNvPr>
          <p:cNvSpPr/>
          <p:nvPr/>
        </p:nvSpPr>
        <p:spPr>
          <a:xfrm rot="3391124" flipH="1">
            <a:off x="5282921" y="1849218"/>
            <a:ext cx="720000" cy="720000"/>
          </a:xfrm>
          <a:prstGeom prst="arc">
            <a:avLst>
              <a:gd name="adj1" fmla="val 16784619"/>
              <a:gd name="adj2" fmla="val 530824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3" name="図 2" descr="\documentclass{article}&#10;\usepackage{amsmath}&#10;\pagestyle{empty}&#10;\begin{document}&#10;&#10;&#10;$\delta \theta$&#10;&#10;\end{document}" title="IguanaTex Bitmap Display">
            <a:extLst>
              <a:ext uri="{FF2B5EF4-FFF2-40B4-BE49-F238E27FC236}">
                <a16:creationId xmlns:a16="http://schemas.microsoft.com/office/drawing/2014/main" id="{893680E4-6889-4048-AF42-3480960421F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864" y="2504583"/>
            <a:ext cx="228572" cy="182857"/>
          </a:xfrm>
          <a:prstGeom prst="rect">
            <a:avLst/>
          </a:prstGeom>
        </p:spPr>
      </p:pic>
      <p:pic>
        <p:nvPicPr>
          <p:cNvPr id="6" name="図 5" descr="\documentclass{article}&#10;\usepackage{amsmath}&#10;\pagestyle{empty}&#10;\begin{document}&#10;&#10;&#10;$\delta x$&#10;&#10;\end{document}" title="IguanaTex Bitmap Display">
            <a:extLst>
              <a:ext uri="{FF2B5EF4-FFF2-40B4-BE49-F238E27FC236}">
                <a16:creationId xmlns:a16="http://schemas.microsoft.com/office/drawing/2014/main" id="{575FD33E-0203-4DCC-857F-DBC97A84F7A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18" y="2258614"/>
            <a:ext cx="246858" cy="182857"/>
          </a:xfrm>
          <a:prstGeom prst="rect">
            <a:avLst/>
          </a:prstGeom>
        </p:spPr>
      </p:pic>
      <p:pic>
        <p:nvPicPr>
          <p:cNvPr id="8" name="図 7" descr="\documentclass{article}&#10;\usepackage{amsmath}&#10;\pagestyle{empty}&#10;\begin{document}&#10;&#10;&#10;$\delta x_{\rm r}$&#10;&#10;\end{document}" title="IguanaTex Bitmap Display">
            <a:extLst>
              <a:ext uri="{FF2B5EF4-FFF2-40B4-BE49-F238E27FC236}">
                <a16:creationId xmlns:a16="http://schemas.microsoft.com/office/drawing/2014/main" id="{357934EE-B749-4480-9F87-82A62B79974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41" y="2693462"/>
            <a:ext cx="330668" cy="217905"/>
          </a:xfrm>
          <a:prstGeom prst="rect">
            <a:avLst/>
          </a:prstGeom>
        </p:spPr>
      </p:pic>
      <p:pic>
        <p:nvPicPr>
          <p:cNvPr id="10" name="図 9" descr="\documentclass{article}&#10;\usepackage{amsmath}&#10;\pagestyle{empty}&#10;\begin{document}&#10;&#10;&#10;$\delta \theta_{\rm r}$&#10;&#10;\end{document}" title="IguanaTex Bitmap Display">
            <a:extLst>
              <a:ext uri="{FF2B5EF4-FFF2-40B4-BE49-F238E27FC236}">
                <a16:creationId xmlns:a16="http://schemas.microsoft.com/office/drawing/2014/main" id="{8F81D536-9868-49EF-9F32-7569D2D2FB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102" y="2065523"/>
            <a:ext cx="304763" cy="217905"/>
          </a:xfrm>
          <a:prstGeom prst="rect">
            <a:avLst/>
          </a:prstGeom>
        </p:spPr>
      </p:pic>
      <p:pic>
        <p:nvPicPr>
          <p:cNvPr id="12" name="図 11" descr="\documentclass{article}&#10;\usepackage{amsmath}&#10;\pagestyle{empty}&#10;\begin{document}&#10;&#10;&#10;$z=0$&#10;&#10;\end{document}" title="IguanaTex Bitmap Display">
            <a:extLst>
              <a:ext uri="{FF2B5EF4-FFF2-40B4-BE49-F238E27FC236}">
                <a16:creationId xmlns:a16="http://schemas.microsoft.com/office/drawing/2014/main" id="{2EDA470D-4D26-46D9-99E6-C926B81CFB8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616" y="3320098"/>
            <a:ext cx="572954" cy="173714"/>
          </a:xfrm>
          <a:prstGeom prst="rect">
            <a:avLst/>
          </a:prstGeom>
        </p:spPr>
      </p:pic>
      <p:pic>
        <p:nvPicPr>
          <p:cNvPr id="19" name="図 18" descr="\documentclass{article}&#10;\usepackage{amsmath}&#10;\pagestyle{empty}&#10;\begin{document}&#10;&#10;&#10;$(x', y', z')$&#10;&#10;\end{document}" title="IguanaTex Bitmap Display">
            <a:extLst>
              <a:ext uri="{FF2B5EF4-FFF2-40B4-BE49-F238E27FC236}">
                <a16:creationId xmlns:a16="http://schemas.microsoft.com/office/drawing/2014/main" id="{71E16059-3A80-43F8-81D8-FE57C665C42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119" y="2682064"/>
            <a:ext cx="992003" cy="254476"/>
          </a:xfrm>
          <a:prstGeom prst="rect">
            <a:avLst/>
          </a:prstGeom>
        </p:spPr>
      </p:pic>
      <p:pic>
        <p:nvPicPr>
          <p:cNvPr id="17" name="図 16" descr="\documentclass{article}&#10;\usepackage{amsmath}&#10;\pagestyle{empty}&#10;\begin{document}&#10;&#10;&#10;$(x'', y'', z'')$&#10;&#10;\end{document}" title="IguanaTex Bitmap Display">
            <a:extLst>
              <a:ext uri="{FF2B5EF4-FFF2-40B4-BE49-F238E27FC236}">
                <a16:creationId xmlns:a16="http://schemas.microsoft.com/office/drawing/2014/main" id="{22B8DB40-78B3-4924-9599-1CE737EB286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653" y="3180919"/>
            <a:ext cx="1167242" cy="254476"/>
          </a:xfrm>
          <a:prstGeom prst="rect">
            <a:avLst/>
          </a:prstGeom>
        </p:spPr>
      </p:pic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927D7D20-C4F9-4AB5-A467-CF707F872AC1}"/>
              </a:ext>
            </a:extLst>
          </p:cNvPr>
          <p:cNvSpPr>
            <a:spLocks noChangeAspect="1"/>
          </p:cNvSpPr>
          <p:nvPr/>
        </p:nvSpPr>
        <p:spPr>
          <a:xfrm rot="600000">
            <a:off x="5437326" y="2026932"/>
            <a:ext cx="313478" cy="9342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F587E5B7-4A58-4DAE-8509-153E25179122}"/>
              </a:ext>
            </a:extLst>
          </p:cNvPr>
          <p:cNvCxnSpPr>
            <a:cxnSpLocks/>
          </p:cNvCxnSpPr>
          <p:nvPr/>
        </p:nvCxnSpPr>
        <p:spPr>
          <a:xfrm rot="900000">
            <a:off x="5385726" y="2839795"/>
            <a:ext cx="3492000" cy="0"/>
          </a:xfrm>
          <a:prstGeom prst="line">
            <a:avLst/>
          </a:prstGeom>
          <a:ln w="19050" cap="flat">
            <a:solidFill>
              <a:schemeClr val="tx1"/>
            </a:solidFill>
            <a:prstDash val="sysDot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651021E1-1D8F-4305-BFAA-E4143E50A54C}"/>
              </a:ext>
            </a:extLst>
          </p:cNvPr>
          <p:cNvCxnSpPr>
            <a:cxnSpLocks/>
          </p:cNvCxnSpPr>
          <p:nvPr/>
        </p:nvCxnSpPr>
        <p:spPr>
          <a:xfrm rot="360000" flipH="1">
            <a:off x="4127080" y="2543712"/>
            <a:ext cx="46440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図 68" descr="\documentclass{article}&#10;\usepackage{amsmath}&#10;\pagestyle{empty}&#10;\begin{document}&#10;&#10;&#10;$(x, y, z)$&#10;&#10;\end{document}" title="IguanaTex Bitmap Display">
            <a:extLst>
              <a:ext uri="{FF2B5EF4-FFF2-40B4-BE49-F238E27FC236}">
                <a16:creationId xmlns:a16="http://schemas.microsoft.com/office/drawing/2014/main" id="{C43E366E-AB4E-4D84-AE64-F2CC17ED0D0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750" y="2343657"/>
            <a:ext cx="778669" cy="254476"/>
          </a:xfrm>
          <a:prstGeom prst="rect">
            <a:avLst/>
          </a:prstGeom>
        </p:spPr>
      </p:pic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B1CC606-C34B-4D71-8378-487C3CCC10FE}"/>
              </a:ext>
            </a:extLst>
          </p:cNvPr>
          <p:cNvSpPr/>
          <p:nvPr/>
        </p:nvSpPr>
        <p:spPr>
          <a:xfrm>
            <a:off x="8761763" y="2246529"/>
            <a:ext cx="182782" cy="1182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5E8BAC1-E0B9-4E34-9540-2A9014C2F4BC}"/>
              </a:ext>
            </a:extLst>
          </p:cNvPr>
          <p:cNvSpPr txBox="1"/>
          <p:nvPr/>
        </p:nvSpPr>
        <p:spPr>
          <a:xfrm flipH="1">
            <a:off x="8735601" y="2334961"/>
            <a:ext cx="1980000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Input beam axis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54C1695-6BA0-4885-98F2-FF1963586CE1}"/>
              </a:ext>
            </a:extLst>
          </p:cNvPr>
          <p:cNvSpPr txBox="1"/>
          <p:nvPr/>
        </p:nvSpPr>
        <p:spPr>
          <a:xfrm flipH="1">
            <a:off x="8735601" y="2673368"/>
            <a:ext cx="1980000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Cavity axis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57B1421-B76E-4DCB-9B7C-D1DAEF0AED63}"/>
              </a:ext>
            </a:extLst>
          </p:cNvPr>
          <p:cNvSpPr txBox="1"/>
          <p:nvPr/>
        </p:nvSpPr>
        <p:spPr>
          <a:xfrm flipH="1">
            <a:off x="8735601" y="3172223"/>
            <a:ext cx="1980000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Reflected beam axis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0CB1AED0-1196-4477-B51B-79E746DC8D8A}"/>
              </a:ext>
            </a:extLst>
          </p:cNvPr>
          <p:cNvCxnSpPr>
            <a:cxnSpLocks/>
          </p:cNvCxnSpPr>
          <p:nvPr/>
        </p:nvCxnSpPr>
        <p:spPr>
          <a:xfrm>
            <a:off x="7239868" y="2628036"/>
            <a:ext cx="0" cy="239541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E5D3B252-E059-4926-9D8D-EB2EE6E93095}"/>
              </a:ext>
            </a:extLst>
          </p:cNvPr>
          <p:cNvCxnSpPr>
            <a:cxnSpLocks/>
          </p:cNvCxnSpPr>
          <p:nvPr/>
        </p:nvCxnSpPr>
        <p:spPr>
          <a:xfrm>
            <a:off x="7239868" y="2462199"/>
            <a:ext cx="0" cy="165837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D11FE99F-8188-4751-BEA8-5250758EB9DA}"/>
              </a:ext>
            </a:extLst>
          </p:cNvPr>
          <p:cNvCxnSpPr>
            <a:cxnSpLocks/>
          </p:cNvCxnSpPr>
          <p:nvPr/>
        </p:nvCxnSpPr>
        <p:spPr>
          <a:xfrm>
            <a:off x="7239868" y="2494032"/>
            <a:ext cx="0" cy="778772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F6A4B012-19A7-490D-A6B6-CC7DB8D6E7A3}"/>
              </a:ext>
            </a:extLst>
          </p:cNvPr>
          <p:cNvCxnSpPr>
            <a:cxnSpLocks/>
          </p:cNvCxnSpPr>
          <p:nvPr/>
        </p:nvCxnSpPr>
        <p:spPr>
          <a:xfrm>
            <a:off x="5688050" y="2494032"/>
            <a:ext cx="0" cy="778772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D9D497FD-37DC-4507-BBB8-59FBBBF9EE76}"/>
              </a:ext>
            </a:extLst>
          </p:cNvPr>
          <p:cNvCxnSpPr>
            <a:cxnSpLocks/>
          </p:cNvCxnSpPr>
          <p:nvPr/>
        </p:nvCxnSpPr>
        <p:spPr>
          <a:xfrm>
            <a:off x="3799725" y="1895058"/>
            <a:ext cx="0" cy="137774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96210DE-E0F3-4B14-9CA7-46F3BB2544E0}"/>
              </a:ext>
            </a:extLst>
          </p:cNvPr>
          <p:cNvGrpSpPr/>
          <p:nvPr/>
        </p:nvGrpSpPr>
        <p:grpSpPr>
          <a:xfrm rot="11700000">
            <a:off x="3619725" y="1774020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99" name="フローチャート: 論理積ゲート 98">
              <a:extLst>
                <a:ext uri="{FF2B5EF4-FFF2-40B4-BE49-F238E27FC236}">
                  <a16:creationId xmlns:a16="http://schemas.microsoft.com/office/drawing/2014/main" id="{B807576B-A8C4-486B-A661-89C851344C44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6694755B-2969-46DF-889D-E95666C4CB19}"/>
                </a:ext>
              </a:extLst>
            </p:cNvPr>
            <p:cNvCxnSpPr>
              <a:stCxn id="99" idx="1"/>
              <a:endCxn id="99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6" name="図 75" descr="\documentclass{article}&#10;\usepackage{amsmath}&#10;\pagestyle{empty}&#10;\begin{document}&#10;&#10;&#10;$z=z_{\rm QPD}$&#10;&#10;\end{document}" title="IguanaTex Bitmap Display">
            <a:extLst>
              <a:ext uri="{FF2B5EF4-FFF2-40B4-BE49-F238E27FC236}">
                <a16:creationId xmlns:a16="http://schemas.microsoft.com/office/drawing/2014/main" id="{5E702D41-344F-4FEE-8908-2754FEDBEA9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959" y="3309431"/>
            <a:ext cx="1004193" cy="184381"/>
          </a:xfrm>
          <a:prstGeom prst="rect">
            <a:avLst/>
          </a:prstGeom>
        </p:spPr>
      </p:pic>
      <p:pic>
        <p:nvPicPr>
          <p:cNvPr id="74" name="図 73" descr="\documentclass{article}&#10;\usepackage{amsmath}&#10;\pagestyle{empty}&#10;\begin{document}&#10;&#10;&#10;$z=z_{\rm f}$&#10;&#10;\end{document}" title="IguanaTex Bitmap Display">
            <a:extLst>
              <a:ext uri="{FF2B5EF4-FFF2-40B4-BE49-F238E27FC236}">
                <a16:creationId xmlns:a16="http://schemas.microsoft.com/office/drawing/2014/main" id="{DB8E0FEF-D5D2-4E27-BD95-EBA6D981C5F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901" y="3344479"/>
            <a:ext cx="644573" cy="149333"/>
          </a:xfrm>
          <a:prstGeom prst="rect">
            <a:avLst/>
          </a:prstGeom>
        </p:spPr>
      </p:pic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A4E9B51F-3518-4A41-BA3A-42FF3C6F5750}"/>
              </a:ext>
            </a:extLst>
          </p:cNvPr>
          <p:cNvSpPr txBox="1"/>
          <p:nvPr/>
        </p:nvSpPr>
        <p:spPr>
          <a:xfrm flipH="1">
            <a:off x="6576093" y="3528343"/>
            <a:ext cx="1332000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 waist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C2336D9-D646-4550-BE8C-0C73E53DC60A}"/>
              </a:ext>
            </a:extLst>
          </p:cNvPr>
          <p:cNvSpPr txBox="1"/>
          <p:nvPr/>
        </p:nvSpPr>
        <p:spPr>
          <a:xfrm flipH="1">
            <a:off x="3153903" y="1504495"/>
            <a:ext cx="1332000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</p:spTree>
    <p:extLst>
      <p:ext uri="{BB962C8B-B14F-4D97-AF65-F5344CB8AC3E}">
        <p14:creationId xmlns:p14="http://schemas.microsoft.com/office/powerpoint/2010/main" val="3911160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3469B879-9B48-4775-B37B-DD305389EA6B}"/>
              </a:ext>
            </a:extLst>
          </p:cNvPr>
          <p:cNvCxnSpPr>
            <a:cxnSpLocks/>
            <a:stCxn id="22" idx="3"/>
          </p:cNvCxnSpPr>
          <p:nvPr/>
        </p:nvCxnSpPr>
        <p:spPr>
          <a:xfrm flipH="1">
            <a:off x="4509024" y="2469995"/>
            <a:ext cx="979141" cy="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3D5B3C4B-F468-45C4-B4BC-6A8C5E4DE8B5}"/>
              </a:ext>
            </a:extLst>
          </p:cNvPr>
          <p:cNvCxnSpPr>
            <a:cxnSpLocks/>
          </p:cNvCxnSpPr>
          <p:nvPr/>
        </p:nvCxnSpPr>
        <p:spPr>
          <a:xfrm>
            <a:off x="5574060" y="2469995"/>
            <a:ext cx="2562239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3E60C2A7-F8E1-4C00-A9AE-77423AE2CFD1}"/>
              </a:ext>
            </a:extLst>
          </p:cNvPr>
          <p:cNvSpPr txBox="1"/>
          <p:nvPr/>
        </p:nvSpPr>
        <p:spPr>
          <a:xfrm flipH="1">
            <a:off x="4974722" y="2963303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Front mirror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868065F7-9BF7-4A2D-8353-D6A446D24936}"/>
              </a:ext>
            </a:extLst>
          </p:cNvPr>
          <p:cNvSpPr txBox="1"/>
          <p:nvPr/>
        </p:nvSpPr>
        <p:spPr>
          <a:xfrm flipH="1">
            <a:off x="7547888" y="2963303"/>
            <a:ext cx="1332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End 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mirror</a:t>
            </a:r>
          </a:p>
        </p:txBody>
      </p:sp>
      <p:pic>
        <p:nvPicPr>
          <p:cNvPr id="31" name="図 30" descr="\documentclass{article}&#10;\usepackage{amsmath}&#10;\pagestyle{empty}&#10;\begin{document}&#10;&#10;$E_{\rm c}$&#10;&#10;&#10;\end{document}" title="IguanaTex Bitmap Display">
            <a:extLst>
              <a:ext uri="{FF2B5EF4-FFF2-40B4-BE49-F238E27FC236}">
                <a16:creationId xmlns:a16="http://schemas.microsoft.com/office/drawing/2014/main" id="{22D661F9-6182-493A-A6DD-705C0DA74C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958" y="2076223"/>
            <a:ext cx="262095" cy="211810"/>
          </a:xfrm>
          <a:prstGeom prst="rect">
            <a:avLst/>
          </a:prstGeom>
        </p:spPr>
      </p:pic>
      <p:pic>
        <p:nvPicPr>
          <p:cNvPr id="33" name="図 32" descr="\documentclass{article}&#10;\usepackage{amsmath}&#10;\pagestyle{empty}&#10;\begin{document}&#10;&#10;$E_{\rm t}$&#10;&#10;&#10;\end{document}" title="IguanaTex Bitmap Display">
            <a:extLst>
              <a:ext uri="{FF2B5EF4-FFF2-40B4-BE49-F238E27FC236}">
                <a16:creationId xmlns:a16="http://schemas.microsoft.com/office/drawing/2014/main" id="{347D0527-3728-40DE-8E28-029DF841905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253" y="2076223"/>
            <a:ext cx="245333" cy="211810"/>
          </a:xfrm>
          <a:prstGeom prst="rect">
            <a:avLst/>
          </a:prstGeom>
        </p:spPr>
      </p:pic>
      <p:pic>
        <p:nvPicPr>
          <p:cNvPr id="9" name="図 8" descr="\documentclass{article}&#10;\usepackage{amsmath}&#10;\pagestyle{empty}&#10;\begin{document}&#10;&#10;$L, \zeta_{\rm round}$&#10;&#10;&#10;\end{document}" title="IguanaTex Bitmap Display">
            <a:extLst>
              <a:ext uri="{FF2B5EF4-FFF2-40B4-BE49-F238E27FC236}">
                <a16:creationId xmlns:a16="http://schemas.microsoft.com/office/drawing/2014/main" id="{4E33759B-930E-447A-974F-9BDC8902016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920" y="2558260"/>
            <a:ext cx="892951" cy="228572"/>
          </a:xfrm>
          <a:prstGeom prst="rect">
            <a:avLst/>
          </a:prstGeom>
        </p:spPr>
      </p:pic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B632212E-4025-4576-AA5E-6E0B1A80AE5F}"/>
              </a:ext>
            </a:extLst>
          </p:cNvPr>
          <p:cNvCxnSpPr>
            <a:cxnSpLocks/>
          </p:cNvCxnSpPr>
          <p:nvPr/>
        </p:nvCxnSpPr>
        <p:spPr>
          <a:xfrm flipH="1">
            <a:off x="4718767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図 155" descr="\documentclass{article}&#10;\usepackage{amsmath}&#10;\pagestyle{empty}&#10;\begin{document}&#10;&#10;$E_{\rm i}$&#10;&#10;&#10;\end{document}" title="IguanaTex Bitmap Display">
            <a:extLst>
              <a:ext uri="{FF2B5EF4-FFF2-40B4-BE49-F238E27FC236}">
                <a16:creationId xmlns:a16="http://schemas.microsoft.com/office/drawing/2014/main" id="{60F2969E-9072-45E8-B7FD-84C1041E7DD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243" y="2076223"/>
            <a:ext cx="227048" cy="210286"/>
          </a:xfrm>
          <a:prstGeom prst="rect">
            <a:avLst/>
          </a:prstGeom>
        </p:spPr>
      </p:pic>
      <p:pic>
        <p:nvPicPr>
          <p:cNvPr id="41" name="図 40" descr="\documentclass{article}&#10;\usepackage{amsmath}&#10;\pagestyle{empty}&#10;\begin{document}&#10;&#10;$E_{\rm r}$&#10;&#10;&#10;\end{document}" title="IguanaTex Bitmap Display">
            <a:extLst>
              <a:ext uri="{FF2B5EF4-FFF2-40B4-BE49-F238E27FC236}">
                <a16:creationId xmlns:a16="http://schemas.microsoft.com/office/drawing/2014/main" id="{93D24C03-89B6-4D74-BB84-F13E94415FD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53" y="2691143"/>
            <a:ext cx="251429" cy="210286"/>
          </a:xfrm>
          <a:prstGeom prst="rect">
            <a:avLst/>
          </a:prstGeom>
        </p:spPr>
      </p:pic>
      <p:cxnSp>
        <p:nvCxnSpPr>
          <p:cNvPr id="158" name="直線コネクタ 157">
            <a:extLst>
              <a:ext uri="{FF2B5EF4-FFF2-40B4-BE49-F238E27FC236}">
                <a16:creationId xmlns:a16="http://schemas.microsoft.com/office/drawing/2014/main" id="{B5ACDFDF-CCDB-416B-9879-157E900BFD58}"/>
              </a:ext>
            </a:extLst>
          </p:cNvPr>
          <p:cNvCxnSpPr>
            <a:cxnSpLocks/>
          </p:cNvCxnSpPr>
          <p:nvPr/>
        </p:nvCxnSpPr>
        <p:spPr>
          <a:xfrm flipH="1">
            <a:off x="5876005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EBB68345-3CFE-4064-9F58-BFA006EFBCCB}"/>
              </a:ext>
            </a:extLst>
          </p:cNvPr>
          <p:cNvCxnSpPr>
            <a:cxnSpLocks/>
          </p:cNvCxnSpPr>
          <p:nvPr/>
        </p:nvCxnSpPr>
        <p:spPr>
          <a:xfrm flipH="1">
            <a:off x="8457919" y="2378232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コネクタ 160">
            <a:extLst>
              <a:ext uri="{FF2B5EF4-FFF2-40B4-BE49-F238E27FC236}">
                <a16:creationId xmlns:a16="http://schemas.microsoft.com/office/drawing/2014/main" id="{8E68E21E-1B8D-4804-B4F4-88389F6D8083}"/>
              </a:ext>
            </a:extLst>
          </p:cNvPr>
          <p:cNvCxnSpPr>
            <a:cxnSpLocks/>
          </p:cNvCxnSpPr>
          <p:nvPr/>
        </p:nvCxnSpPr>
        <p:spPr>
          <a:xfrm>
            <a:off x="4718767" y="2598315"/>
            <a:ext cx="360000" cy="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3272F33-A6B4-45C1-967D-16C5423DB063}"/>
              </a:ext>
            </a:extLst>
          </p:cNvPr>
          <p:cNvGrpSpPr/>
          <p:nvPr/>
        </p:nvGrpSpPr>
        <p:grpSpPr>
          <a:xfrm>
            <a:off x="5488165" y="2001995"/>
            <a:ext cx="305114" cy="936000"/>
            <a:chOff x="2178654" y="3626562"/>
            <a:chExt cx="305114" cy="936000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CD573D4-8BD5-453C-B27A-1A36F0759946}"/>
                </a:ext>
              </a:extLst>
            </p:cNvPr>
            <p:cNvSpPr/>
            <p:nvPr/>
          </p:nvSpPr>
          <p:spPr>
            <a:xfrm flipH="1">
              <a:off x="2178654" y="3626562"/>
              <a:ext cx="305114" cy="936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C8743DD-8758-4741-A23B-6D75BE029E2B}"/>
                </a:ext>
              </a:extLst>
            </p:cNvPr>
            <p:cNvSpPr/>
            <p:nvPr/>
          </p:nvSpPr>
          <p:spPr>
            <a:xfrm flipH="1">
              <a:off x="2454968" y="3626562"/>
              <a:ext cx="28800" cy="936000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0214344-095D-49F7-8B85-9D9B38A44CC6}"/>
              </a:ext>
            </a:extLst>
          </p:cNvPr>
          <p:cNvGrpSpPr/>
          <p:nvPr/>
        </p:nvGrpSpPr>
        <p:grpSpPr>
          <a:xfrm flipH="1">
            <a:off x="8061331" y="2001995"/>
            <a:ext cx="305114" cy="936000"/>
            <a:chOff x="2178654" y="3626562"/>
            <a:chExt cx="305114" cy="936000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1679D6E0-F2F2-4272-BCD6-1AFCC6D70D99}"/>
                </a:ext>
              </a:extLst>
            </p:cNvPr>
            <p:cNvSpPr/>
            <p:nvPr/>
          </p:nvSpPr>
          <p:spPr>
            <a:xfrm flipH="1">
              <a:off x="2178654" y="3626562"/>
              <a:ext cx="305114" cy="936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0760692-9F26-4BD4-9498-AFD0B0DA5D71}"/>
                </a:ext>
              </a:extLst>
            </p:cNvPr>
            <p:cNvSpPr/>
            <p:nvPr/>
          </p:nvSpPr>
          <p:spPr>
            <a:xfrm flipH="1">
              <a:off x="2454968" y="3626562"/>
              <a:ext cx="28800" cy="936000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pic>
        <p:nvPicPr>
          <p:cNvPr id="23" name="図 22" descr="\documentclass{article}&#10;\usepackage{amsmath}&#10;\pagestyle{empty}&#10;\begin{document}&#10;&#10;$r_{\rm f}, t_{\rm f}$&#10;&#10;&#10;\end{document}" title="IguanaTex Bitmap Display">
            <a:extLst>
              <a:ext uri="{FF2B5EF4-FFF2-40B4-BE49-F238E27FC236}">
                <a16:creationId xmlns:a16="http://schemas.microsoft.com/office/drawing/2014/main" id="{82346B8B-C790-4A91-A154-42AB17A10F9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770" y="3207659"/>
            <a:ext cx="473905" cy="208762"/>
          </a:xfrm>
          <a:prstGeom prst="rect">
            <a:avLst/>
          </a:prstGeom>
        </p:spPr>
      </p:pic>
      <p:pic>
        <p:nvPicPr>
          <p:cNvPr id="25" name="図 24" descr="\documentclass{article}&#10;\usepackage{amsmath}&#10;\pagestyle{empty}&#10;\begin{document}&#10;&#10;$r_{\rm e}, t_{\rm e}$&#10;&#10;&#10;\end{document}" title="IguanaTex Bitmap Display">
            <a:extLst>
              <a:ext uri="{FF2B5EF4-FFF2-40B4-BE49-F238E27FC236}">
                <a16:creationId xmlns:a16="http://schemas.microsoft.com/office/drawing/2014/main" id="{732ADDB8-6DD9-4EED-8201-B932EADE117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745" y="3207659"/>
            <a:ext cx="498286" cy="20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06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66F9CED-5B45-492F-9DD2-B10975C56C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54" r="16455" b="14774"/>
          <a:stretch/>
        </p:blipFill>
        <p:spPr>
          <a:xfrm>
            <a:off x="377688" y="606287"/>
            <a:ext cx="8552724" cy="5227983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E4919E8-D572-4CD5-BAF8-CD521A8042EB}"/>
              </a:ext>
            </a:extLst>
          </p:cNvPr>
          <p:cNvSpPr/>
          <p:nvPr/>
        </p:nvSpPr>
        <p:spPr>
          <a:xfrm>
            <a:off x="2263214" y="2095446"/>
            <a:ext cx="2095579" cy="1360648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761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7857B10-85E3-483A-8B6E-9FF336E43897}"/>
              </a:ext>
            </a:extLst>
          </p:cNvPr>
          <p:cNvSpPr/>
          <p:nvPr/>
        </p:nvSpPr>
        <p:spPr>
          <a:xfrm>
            <a:off x="5428886" y="1184299"/>
            <a:ext cx="1502666" cy="1571034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5088385-7C88-4AAC-A54E-779AB4225011}"/>
              </a:ext>
            </a:extLst>
          </p:cNvPr>
          <p:cNvSpPr/>
          <p:nvPr/>
        </p:nvSpPr>
        <p:spPr>
          <a:xfrm>
            <a:off x="4407839" y="2095446"/>
            <a:ext cx="972000" cy="1360648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AF6811A-2523-4554-8CCD-94736E7273D4}"/>
              </a:ext>
            </a:extLst>
          </p:cNvPr>
          <p:cNvSpPr txBox="1"/>
          <p:nvPr/>
        </p:nvSpPr>
        <p:spPr>
          <a:xfrm>
            <a:off x="4364124" y="3446867"/>
            <a:ext cx="83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00B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ハイパス</a:t>
            </a:r>
            <a:endParaRPr kumimoji="1" lang="en-US" altLang="ja-JP" sz="1600" dirty="0">
              <a:solidFill>
                <a:srgbClr val="00B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solidFill>
                  <a:srgbClr val="00B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フィルタ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8DA7B5-3C6D-4F24-95EC-FE7A44A7ED8C}"/>
              </a:ext>
            </a:extLst>
          </p:cNvPr>
          <p:cNvSpPr txBox="1"/>
          <p:nvPr/>
        </p:nvSpPr>
        <p:spPr>
          <a:xfrm>
            <a:off x="5712452" y="8901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増幅回路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3753864-408E-49F4-9CB4-CCD61994B553}"/>
              </a:ext>
            </a:extLst>
          </p:cNvPr>
          <p:cNvSpPr/>
          <p:nvPr/>
        </p:nvSpPr>
        <p:spPr>
          <a:xfrm>
            <a:off x="8066793" y="312556"/>
            <a:ext cx="1005403" cy="1769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662A0B9-80C3-4DD0-BBFC-DD4CFBCCCE99}"/>
              </a:ext>
            </a:extLst>
          </p:cNvPr>
          <p:cNvSpPr txBox="1"/>
          <p:nvPr/>
        </p:nvSpPr>
        <p:spPr>
          <a:xfrm>
            <a:off x="2486801" y="5357250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49.9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8DB6D78-8F59-420C-9ABD-52D372FC78FD}"/>
              </a:ext>
            </a:extLst>
          </p:cNvPr>
          <p:cNvSpPr txBox="1"/>
          <p:nvPr/>
        </p:nvSpPr>
        <p:spPr>
          <a:xfrm>
            <a:off x="3022025" y="5378365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2.2n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A008814-E333-47D6-AC35-D464DAC9E0A3}"/>
              </a:ext>
            </a:extLst>
          </p:cNvPr>
          <p:cNvSpPr txBox="1"/>
          <p:nvPr/>
        </p:nvSpPr>
        <p:spPr>
          <a:xfrm>
            <a:off x="3527968" y="5076831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2.2u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A4EF829-A956-4A11-8D2C-C0D8B664429A}"/>
              </a:ext>
            </a:extLst>
          </p:cNvPr>
          <p:cNvSpPr txBox="1"/>
          <p:nvPr/>
        </p:nvSpPr>
        <p:spPr>
          <a:xfrm>
            <a:off x="6291916" y="3941642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1n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C3E8B44-071D-4055-A2ED-9E1193D225FD}"/>
              </a:ext>
            </a:extLst>
          </p:cNvPr>
          <p:cNvSpPr txBox="1"/>
          <p:nvPr/>
        </p:nvSpPr>
        <p:spPr>
          <a:xfrm>
            <a:off x="6345982" y="4408498"/>
            <a:ext cx="360000" cy="144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150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A61A7A-4602-474E-A177-3BD8093DFDEE}"/>
              </a:ext>
            </a:extLst>
          </p:cNvPr>
          <p:cNvSpPr txBox="1"/>
          <p:nvPr/>
        </p:nvSpPr>
        <p:spPr>
          <a:xfrm>
            <a:off x="5045414" y="2993319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2.7k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A68DEB-FB73-42A7-A924-285D3FD1EEFD}"/>
              </a:ext>
            </a:extLst>
          </p:cNvPr>
          <p:cNvSpPr txBox="1"/>
          <p:nvPr/>
        </p:nvSpPr>
        <p:spPr>
          <a:xfrm>
            <a:off x="5841403" y="1408899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330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3FABB41-2597-434A-AE40-C4A48378B3A6}"/>
              </a:ext>
            </a:extLst>
          </p:cNvPr>
          <p:cNvSpPr txBox="1"/>
          <p:nvPr/>
        </p:nvSpPr>
        <p:spPr>
          <a:xfrm>
            <a:off x="6357855" y="1834028"/>
            <a:ext cx="360000" cy="144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1k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753E231-1D5A-4447-96F3-C10DF783452F}"/>
              </a:ext>
            </a:extLst>
          </p:cNvPr>
          <p:cNvSpPr txBox="1"/>
          <p:nvPr/>
        </p:nvSpPr>
        <p:spPr>
          <a:xfrm>
            <a:off x="7432778" y="2573697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49.9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C1C204-2B58-48EC-97A5-C58AA8410ED8}"/>
              </a:ext>
            </a:extLst>
          </p:cNvPr>
          <p:cNvSpPr txBox="1"/>
          <p:nvPr/>
        </p:nvSpPr>
        <p:spPr>
          <a:xfrm>
            <a:off x="2295018" y="2433744"/>
            <a:ext cx="360000" cy="31755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noAutofit/>
          </a:bodyPr>
          <a:lstStyle/>
          <a:p>
            <a:pPr algn="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C1’ 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B458472-176A-4CC6-A2F2-C96D04A1D181}"/>
              </a:ext>
            </a:extLst>
          </p:cNvPr>
          <p:cNvSpPr txBox="1"/>
          <p:nvPr/>
        </p:nvSpPr>
        <p:spPr>
          <a:xfrm>
            <a:off x="3221903" y="2075514"/>
            <a:ext cx="612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RF</a:t>
            </a:r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信号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32C6D0B-C491-4F85-B44A-41CA84652560}"/>
              </a:ext>
            </a:extLst>
          </p:cNvPr>
          <p:cNvCxnSpPr/>
          <p:nvPr/>
        </p:nvCxnSpPr>
        <p:spPr>
          <a:xfrm flipH="1">
            <a:off x="2587476" y="2290713"/>
            <a:ext cx="396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AC9A7A0-5476-42A9-9895-05B6EFFF4673}"/>
              </a:ext>
            </a:extLst>
          </p:cNvPr>
          <p:cNvCxnSpPr/>
          <p:nvPr/>
        </p:nvCxnSpPr>
        <p:spPr>
          <a:xfrm flipH="1">
            <a:off x="2587476" y="2993482"/>
            <a:ext cx="396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9BB9891E-7F71-47FC-9C11-A2DC02CBE562}"/>
              </a:ext>
            </a:extLst>
          </p:cNvPr>
          <p:cNvCxnSpPr>
            <a:cxnSpLocks/>
          </p:cNvCxnSpPr>
          <p:nvPr/>
        </p:nvCxnSpPr>
        <p:spPr>
          <a:xfrm flipH="1">
            <a:off x="2532792" y="2579593"/>
            <a:ext cx="133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526E927-A88F-466D-87C5-11E8C547728F}"/>
              </a:ext>
            </a:extLst>
          </p:cNvPr>
          <p:cNvCxnSpPr>
            <a:cxnSpLocks/>
          </p:cNvCxnSpPr>
          <p:nvPr/>
        </p:nvCxnSpPr>
        <p:spPr>
          <a:xfrm flipH="1">
            <a:off x="2532792" y="2624576"/>
            <a:ext cx="1332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197854C-F16D-478B-8005-04AD61AB9AD3}"/>
              </a:ext>
            </a:extLst>
          </p:cNvPr>
          <p:cNvCxnSpPr>
            <a:cxnSpLocks/>
          </p:cNvCxnSpPr>
          <p:nvPr/>
        </p:nvCxnSpPr>
        <p:spPr>
          <a:xfrm>
            <a:off x="2596574" y="2290713"/>
            <a:ext cx="0" cy="2888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20FD7EE-6835-42BC-B334-E78C04D3B2B0}"/>
              </a:ext>
            </a:extLst>
          </p:cNvPr>
          <p:cNvCxnSpPr>
            <a:cxnSpLocks/>
          </p:cNvCxnSpPr>
          <p:nvPr/>
        </p:nvCxnSpPr>
        <p:spPr>
          <a:xfrm>
            <a:off x="2596574" y="2631330"/>
            <a:ext cx="0" cy="3773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FEE537A-D69E-45F7-AD6D-8C04C1DFAFA1}"/>
              </a:ext>
            </a:extLst>
          </p:cNvPr>
          <p:cNvSpPr txBox="1"/>
          <p:nvPr/>
        </p:nvSpPr>
        <p:spPr>
          <a:xfrm>
            <a:off x="2317214" y="4010471"/>
            <a:ext cx="612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DC</a:t>
            </a:r>
            <a:r>
              <a:rPr kumimoji="1" lang="ja-JP" altLang="en-US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信号</a:t>
            </a: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F94798C4-C1B1-492F-A356-7DF4E008AC5B}"/>
              </a:ext>
            </a:extLst>
          </p:cNvPr>
          <p:cNvCxnSpPr/>
          <p:nvPr/>
        </p:nvCxnSpPr>
        <p:spPr>
          <a:xfrm>
            <a:off x="3833903" y="2165514"/>
            <a:ext cx="720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F5856AB-26D4-47FD-A44C-4CF320AFA01C}"/>
              </a:ext>
            </a:extLst>
          </p:cNvPr>
          <p:cNvCxnSpPr>
            <a:cxnSpLocks/>
          </p:cNvCxnSpPr>
          <p:nvPr/>
        </p:nvCxnSpPr>
        <p:spPr>
          <a:xfrm>
            <a:off x="2895083" y="3785421"/>
            <a:ext cx="4415" cy="72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A848807-75B3-4E5C-B6DC-06A30B6C1BE5}"/>
              </a:ext>
            </a:extLst>
          </p:cNvPr>
          <p:cNvSpPr txBox="1"/>
          <p:nvPr/>
        </p:nvSpPr>
        <p:spPr>
          <a:xfrm>
            <a:off x="4057853" y="3011638"/>
            <a:ext cx="360000" cy="180000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0-18p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64C7F9F-F70D-4876-81CE-83AC09108DC4}"/>
              </a:ext>
            </a:extLst>
          </p:cNvPr>
          <p:cNvCxnSpPr/>
          <p:nvPr/>
        </p:nvCxnSpPr>
        <p:spPr>
          <a:xfrm>
            <a:off x="3527903" y="2801330"/>
            <a:ext cx="288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36F98C6-F971-4013-909E-8089A7B7DD39}"/>
              </a:ext>
            </a:extLst>
          </p:cNvPr>
          <p:cNvSpPr txBox="1"/>
          <p:nvPr/>
        </p:nvSpPr>
        <p:spPr>
          <a:xfrm>
            <a:off x="2992033" y="34468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99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共振回路</a:t>
            </a:r>
          </a:p>
        </p:txBody>
      </p:sp>
    </p:spTree>
    <p:extLst>
      <p:ext uri="{BB962C8B-B14F-4D97-AF65-F5344CB8AC3E}">
        <p14:creationId xmlns:p14="http://schemas.microsoft.com/office/powerpoint/2010/main" val="1468480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2A87037-EF95-4B3E-AAE4-437558068381}"/>
              </a:ext>
            </a:extLst>
          </p:cNvPr>
          <p:cNvGrpSpPr/>
          <p:nvPr/>
        </p:nvGrpSpPr>
        <p:grpSpPr>
          <a:xfrm>
            <a:off x="1779541" y="1496045"/>
            <a:ext cx="504000" cy="504000"/>
            <a:chOff x="4207788" y="4885505"/>
            <a:chExt cx="720000" cy="72000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D7F4A73-9581-425C-BAC2-716D03C805EF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9C6096-307D-404F-A69B-6E552DAED8C2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8755EC82-B860-4EA2-BC67-DD322780E82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C09FE5C9-2692-44DF-8B73-9C65167D633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A52E1C8-FBDA-414C-A1A6-4FC271B315F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845532" y="1748045"/>
            <a:ext cx="9340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>
            <a:off x="2283541" y="1748045"/>
            <a:ext cx="129295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2D16C82E-3E44-4685-A397-B251897977F9}"/>
              </a:ext>
            </a:extLst>
          </p:cNvPr>
          <p:cNvCxnSpPr>
            <a:cxnSpLocks/>
          </p:cNvCxnSpPr>
          <p:nvPr/>
        </p:nvCxnSpPr>
        <p:spPr>
          <a:xfrm>
            <a:off x="4404493" y="1748045"/>
            <a:ext cx="1628385" cy="867100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4" idx="1"/>
            <a:endCxn id="10" idx="4"/>
          </p:cNvCxnSpPr>
          <p:nvPr/>
        </p:nvCxnSpPr>
        <p:spPr>
          <a:xfrm rot="10800000">
            <a:off x="2031541" y="2000046"/>
            <a:ext cx="1544952" cy="228064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E70499DC-2B08-4A5D-8E35-9AF2843D3F73}"/>
              </a:ext>
            </a:extLst>
          </p:cNvPr>
          <p:cNvCxnSpPr>
            <a:cxnSpLocks/>
          </p:cNvCxnSpPr>
          <p:nvPr/>
        </p:nvCxnSpPr>
        <p:spPr>
          <a:xfrm rot="5400000">
            <a:off x="4799915" y="3047724"/>
            <a:ext cx="837543" cy="1628385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 descr="\documentclass{article}&#10;\usepackage{amsmath}&#10;\pagestyle{empty}&#10;\begin{document}&#10;&#10;&#10;$x_0$&#10;&#10;\end{document}" title="IguanaTex Bitmap Display">
            <a:extLst>
              <a:ext uri="{FF2B5EF4-FFF2-40B4-BE49-F238E27FC236}">
                <a16:creationId xmlns:a16="http://schemas.microsoft.com/office/drawing/2014/main" id="{1B0E7C3D-E187-4F36-96ED-0D8C22DEB1C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8" y="1437749"/>
            <a:ext cx="345143" cy="228571"/>
          </a:xfrm>
          <a:prstGeom prst="rect">
            <a:avLst/>
          </a:prstGeom>
        </p:spPr>
      </p:pic>
      <p:pic>
        <p:nvPicPr>
          <p:cNvPr id="17" name="図 16" descr="\documentclass{article}&#10;\usepackage{amsmath}&#10;\pagestyle{empty}&#10;\begin{document}&#10;&#10;$x$&#10;&#10;&#10;\end{document}" title="IguanaTex Bitmap Display">
            <a:extLst>
              <a:ext uri="{FF2B5EF4-FFF2-40B4-BE49-F238E27FC236}">
                <a16:creationId xmlns:a16="http://schemas.microsoft.com/office/drawing/2014/main" id="{64DAFC3E-125E-4CE9-9DEE-E50384E1811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589" y="1437749"/>
            <a:ext cx="192000" cy="171429"/>
          </a:xfrm>
          <a:prstGeom prst="rect">
            <a:avLst/>
          </a:prstGeom>
        </p:spPr>
      </p:pic>
      <p:pic>
        <p:nvPicPr>
          <p:cNvPr id="19" name="図 18" descr="\documentclass{article}&#10;\usepackage{amsmath}&#10;\pagestyle{empty}&#10;\begin{document}&#10;&#10;&#10;$+$&#10;&#10;\end{document}" title="IguanaTex Bitmap Display">
            <a:extLst>
              <a:ext uri="{FF2B5EF4-FFF2-40B4-BE49-F238E27FC236}">
                <a16:creationId xmlns:a16="http://schemas.microsoft.com/office/drawing/2014/main" id="{C5673E6C-555A-4B37-ABFA-3AD13AAD724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04" y="1839093"/>
            <a:ext cx="253714" cy="253714"/>
          </a:xfrm>
          <a:prstGeom prst="rect">
            <a:avLst/>
          </a:prstGeom>
        </p:spPr>
      </p:pic>
      <p:pic>
        <p:nvPicPr>
          <p:cNvPr id="21" name="図 20" descr="\documentclass{article}&#10;\usepackage{amsmath}&#10;\pagestyle{empty}&#10;\begin{document}&#10;&#10;$-$&#10;&#10;&#10;\end{document}" title="IguanaTex Bitmap Display">
            <a:extLst>
              <a:ext uri="{FF2B5EF4-FFF2-40B4-BE49-F238E27FC236}">
                <a16:creationId xmlns:a16="http://schemas.microsoft.com/office/drawing/2014/main" id="{DB3C9DA6-33AF-4004-B98B-A3A27B7B96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27" y="2305785"/>
            <a:ext cx="235428" cy="16000"/>
          </a:xfrm>
          <a:prstGeom prst="rect">
            <a:avLst/>
          </a:prstGeom>
        </p:spPr>
      </p:pic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E347006-BE5F-47AD-A996-978216F770E6}"/>
              </a:ext>
            </a:extLst>
          </p:cNvPr>
          <p:cNvGrpSpPr/>
          <p:nvPr/>
        </p:nvGrpSpPr>
        <p:grpSpPr>
          <a:xfrm>
            <a:off x="3576493" y="1334045"/>
            <a:ext cx="828000" cy="828000"/>
            <a:chOff x="4530068" y="1334045"/>
            <a:chExt cx="828000" cy="82800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9BB5567-4980-4945-B162-CF8B20196713}"/>
                </a:ext>
              </a:extLst>
            </p:cNvPr>
            <p:cNvSpPr txBox="1"/>
            <p:nvPr/>
          </p:nvSpPr>
          <p:spPr>
            <a:xfrm>
              <a:off x="4530068" y="133404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baseline="-250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" name="図 5" descr="\documentclass{article}&#10;\usepackage{amsmath}&#10;\pagestyle{empty}&#10;\begin{document}&#10;&#10;&#10;$S$&#10;&#10;\end{document}" title="IguanaTex Bitmap Display">
              <a:extLst>
                <a:ext uri="{FF2B5EF4-FFF2-40B4-BE49-F238E27FC236}">
                  <a16:creationId xmlns:a16="http://schemas.microsoft.com/office/drawing/2014/main" id="{AF3707F3-EBCE-4A6A-866C-4DD3A0680E17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211" y="1563664"/>
              <a:ext cx="301714" cy="368762"/>
            </a:xfrm>
            <a:prstGeom prst="rect">
              <a:avLst/>
            </a:prstGeom>
          </p:spPr>
        </p:pic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F6DF8F0-7E3C-4DA4-8B20-E1F619D2FC3F}"/>
              </a:ext>
            </a:extLst>
          </p:cNvPr>
          <p:cNvGrpSpPr/>
          <p:nvPr/>
        </p:nvGrpSpPr>
        <p:grpSpPr>
          <a:xfrm>
            <a:off x="5618878" y="2615145"/>
            <a:ext cx="828000" cy="828000"/>
            <a:chOff x="7888355" y="2689575"/>
            <a:chExt cx="828000" cy="82800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CEEC80B-4AF0-49EC-99E6-4D03DDBA80BE}"/>
                </a:ext>
              </a:extLst>
            </p:cNvPr>
            <p:cNvSpPr txBox="1"/>
            <p:nvPr/>
          </p:nvSpPr>
          <p:spPr>
            <a:xfrm>
              <a:off x="7888355" y="268957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16" name="図 15" descr="\documentclass{article}&#10;\usepackage{amsmath}&#10;\pagestyle{empty}&#10;\begin{document}&#10;&#10;$F$&#10;&#10;&#10;\end{document}" title="IguanaTex Bitmap Display">
              <a:extLst>
                <a:ext uri="{FF2B5EF4-FFF2-40B4-BE49-F238E27FC236}">
                  <a16:creationId xmlns:a16="http://schemas.microsoft.com/office/drawing/2014/main" id="{5D598716-5BC6-4FDE-98F4-C09B81D3977D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1022" y="2931385"/>
              <a:ext cx="362666" cy="344381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0199F15-E196-4065-BA38-29CD6D5CDC3D}"/>
              </a:ext>
            </a:extLst>
          </p:cNvPr>
          <p:cNvGrpSpPr/>
          <p:nvPr/>
        </p:nvGrpSpPr>
        <p:grpSpPr>
          <a:xfrm>
            <a:off x="3576493" y="3866688"/>
            <a:ext cx="828000" cy="828000"/>
            <a:chOff x="2767646" y="3866688"/>
            <a:chExt cx="828000" cy="82800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B0EB391-B985-4872-8AAA-450E5E658451}"/>
                </a:ext>
              </a:extLst>
            </p:cNvPr>
            <p:cNvSpPr txBox="1"/>
            <p:nvPr/>
          </p:nvSpPr>
          <p:spPr>
            <a:xfrm>
              <a:off x="2767646" y="3866688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20" name="図 19" descr="\documentclass{article}&#10;\usepackage{amsmath}&#10;\pagestyle{empty}&#10;\begin{document}&#10;&#10;&#10;$A$&#10;&#10;\end{document}" title="IguanaTex Bitmap Display">
              <a:extLst>
                <a:ext uri="{FF2B5EF4-FFF2-40B4-BE49-F238E27FC236}">
                  <a16:creationId xmlns:a16="http://schemas.microsoft.com/office/drawing/2014/main" id="{DF45DEB9-3888-4B24-9ABD-64243D0336C5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408" y="4099355"/>
              <a:ext cx="350476" cy="362666"/>
            </a:xfrm>
            <a:prstGeom prst="rect">
              <a:avLst/>
            </a:prstGeom>
          </p:spPr>
        </p:pic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FD2A3E-DF4C-431E-9249-1C6084CEC5E9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補助共振器単体</a:t>
            </a:r>
          </a:p>
        </p:txBody>
      </p:sp>
      <p:pic>
        <p:nvPicPr>
          <p:cNvPr id="25" name="図 24" descr="\documentclass{article}&#10;\usepackage{amsmath}&#10;\pagestyle{empty}&#10;\begin{document}&#10;&#10;$v_{\rm fb}$&#10;&#10;&#10;\end{document}" title="IguanaTex Bitmap Display">
            <a:extLst>
              <a:ext uri="{FF2B5EF4-FFF2-40B4-BE49-F238E27FC236}">
                <a16:creationId xmlns:a16="http://schemas.microsoft.com/office/drawing/2014/main" id="{DC18A94F-A1D6-4C61-BE03-D6F2713829E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425" y="4129831"/>
            <a:ext cx="563810" cy="301714"/>
          </a:xfrm>
          <a:prstGeom prst="rect">
            <a:avLst/>
          </a:prstGeom>
        </p:spPr>
      </p:pic>
      <p:pic>
        <p:nvPicPr>
          <p:cNvPr id="28" name="図 27" descr="\documentclass{article}&#10;\usepackage{amsmath}&#10;\pagestyle{empty}&#10;\begin{document}&#10;&#10;$v_{\rm er}$&#10;&#10;&#10;\end{document}" title="IguanaTex Bitmap Display">
            <a:extLst>
              <a:ext uri="{FF2B5EF4-FFF2-40B4-BE49-F238E27FC236}">
                <a16:creationId xmlns:a16="http://schemas.microsoft.com/office/drawing/2014/main" id="{D0F5B212-A9CC-41C1-AF1B-836AFD8E36C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21" y="1597188"/>
            <a:ext cx="557714" cy="301714"/>
          </a:xfrm>
          <a:prstGeom prst="rect">
            <a:avLst/>
          </a:prstGeom>
        </p:spPr>
      </p:pic>
      <p:sp>
        <p:nvSpPr>
          <p:cNvPr id="50" name="楕円 49">
            <a:extLst>
              <a:ext uri="{FF2B5EF4-FFF2-40B4-BE49-F238E27FC236}">
                <a16:creationId xmlns:a16="http://schemas.microsoft.com/office/drawing/2014/main" id="{2D1F9EED-8F71-47A7-96A5-0123CF49392F}"/>
              </a:ext>
            </a:extLst>
          </p:cNvPr>
          <p:cNvSpPr/>
          <p:nvPr/>
        </p:nvSpPr>
        <p:spPr>
          <a:xfrm>
            <a:off x="5942878" y="1658045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1F0715E9-43E9-4DFB-BA50-31B2ECD3EBDB}"/>
              </a:ext>
            </a:extLst>
          </p:cNvPr>
          <p:cNvSpPr/>
          <p:nvPr/>
        </p:nvSpPr>
        <p:spPr>
          <a:xfrm>
            <a:off x="5942878" y="4190688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9B5507A-BD56-4E22-A820-9CF1487F596B}"/>
              </a:ext>
            </a:extLst>
          </p:cNvPr>
          <p:cNvSpPr txBox="1"/>
          <p:nvPr/>
        </p:nvSpPr>
        <p:spPr>
          <a:xfrm>
            <a:off x="6446878" y="279831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8CD27D6-93FD-49C3-9BD1-AEF07FC42106}"/>
              </a:ext>
            </a:extLst>
          </p:cNvPr>
          <p:cNvSpPr txBox="1"/>
          <p:nvPr/>
        </p:nvSpPr>
        <p:spPr>
          <a:xfrm>
            <a:off x="3384398" y="869332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Sensor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84A456B-FBC2-4F33-9412-97868D31A679}"/>
              </a:ext>
            </a:extLst>
          </p:cNvPr>
          <p:cNvSpPr txBox="1"/>
          <p:nvPr/>
        </p:nvSpPr>
        <p:spPr>
          <a:xfrm>
            <a:off x="3260165" y="3406236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Actuator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B63F023-CD4F-4FC1-BB6E-9A6D68D9B90A}"/>
              </a:ext>
            </a:extLst>
          </p:cNvPr>
          <p:cNvSpPr txBox="1"/>
          <p:nvPr/>
        </p:nvSpPr>
        <p:spPr>
          <a:xfrm>
            <a:off x="5961969" y="1128663"/>
            <a:ext cx="1909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Error signal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9AF5DC4-F944-4320-BED9-6177F36D4A37}"/>
              </a:ext>
            </a:extLst>
          </p:cNvPr>
          <p:cNvSpPr txBox="1"/>
          <p:nvPr/>
        </p:nvSpPr>
        <p:spPr>
          <a:xfrm>
            <a:off x="5636271" y="4444360"/>
            <a:ext cx="2560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Feedback signal</a:t>
            </a: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4F0083A-924E-4FD7-9727-1C0ABFEE0952}"/>
              </a:ext>
            </a:extLst>
          </p:cNvPr>
          <p:cNvCxnSpPr>
            <a:cxnSpLocks/>
          </p:cNvCxnSpPr>
          <p:nvPr/>
        </p:nvCxnSpPr>
        <p:spPr>
          <a:xfrm>
            <a:off x="5989343" y="1748045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7BB619DE-E161-4136-A6CF-A39E7D8EB808}"/>
              </a:ext>
            </a:extLst>
          </p:cNvPr>
          <p:cNvCxnSpPr>
            <a:cxnSpLocks/>
          </p:cNvCxnSpPr>
          <p:nvPr/>
        </p:nvCxnSpPr>
        <p:spPr>
          <a:xfrm>
            <a:off x="5989343" y="4280688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855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2A87037-EF95-4B3E-AAE4-437558068381}"/>
              </a:ext>
            </a:extLst>
          </p:cNvPr>
          <p:cNvGrpSpPr/>
          <p:nvPr/>
        </p:nvGrpSpPr>
        <p:grpSpPr>
          <a:xfrm>
            <a:off x="1779541" y="1496045"/>
            <a:ext cx="504000" cy="504000"/>
            <a:chOff x="4207788" y="4885505"/>
            <a:chExt cx="720000" cy="720000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D7F4A73-9581-425C-BAC2-716D03C805EF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79C6096-307D-404F-A69B-6E552DAED8C2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8755EC82-B860-4EA2-BC67-DD322780E82E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C09FE5C9-2692-44DF-8B73-9C65167D6339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A52E1C8-FBDA-414C-A1A6-4FC271B315FE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845532" y="1748045"/>
            <a:ext cx="93400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0" idx="6"/>
            <a:endCxn id="2" idx="1"/>
          </p:cNvCxnSpPr>
          <p:nvPr/>
        </p:nvCxnSpPr>
        <p:spPr>
          <a:xfrm>
            <a:off x="2283541" y="1748045"/>
            <a:ext cx="129295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4" idx="1"/>
            <a:endCxn id="10" idx="4"/>
          </p:cNvCxnSpPr>
          <p:nvPr/>
        </p:nvCxnSpPr>
        <p:spPr>
          <a:xfrm rot="10800000">
            <a:off x="2031541" y="2000046"/>
            <a:ext cx="1544952" cy="228064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E70499DC-2B08-4A5D-8E35-9AF2843D3F73}"/>
              </a:ext>
            </a:extLst>
          </p:cNvPr>
          <p:cNvCxnSpPr>
            <a:cxnSpLocks/>
          </p:cNvCxnSpPr>
          <p:nvPr/>
        </p:nvCxnSpPr>
        <p:spPr>
          <a:xfrm rot="5400000">
            <a:off x="4799915" y="3047724"/>
            <a:ext cx="837543" cy="1628385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 descr="\documentclass{article}&#10;\usepackage{amsmath}&#10;\pagestyle{empty}&#10;\begin{document}&#10;&#10;&#10;$x_0$&#10;&#10;\end{document}" title="IguanaTex Bitmap Display">
            <a:extLst>
              <a:ext uri="{FF2B5EF4-FFF2-40B4-BE49-F238E27FC236}">
                <a16:creationId xmlns:a16="http://schemas.microsoft.com/office/drawing/2014/main" id="{1B0E7C3D-E187-4F36-96ED-0D8C22DEB1C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68" y="1437749"/>
            <a:ext cx="345143" cy="228571"/>
          </a:xfrm>
          <a:prstGeom prst="rect">
            <a:avLst/>
          </a:prstGeom>
        </p:spPr>
      </p:pic>
      <p:pic>
        <p:nvPicPr>
          <p:cNvPr id="17" name="図 16" descr="\documentclass{article}&#10;\usepackage{amsmath}&#10;\pagestyle{empty}&#10;\begin{document}&#10;&#10;$x$&#10;&#10;&#10;\end{document}" title="IguanaTex Bitmap Display">
            <a:extLst>
              <a:ext uri="{FF2B5EF4-FFF2-40B4-BE49-F238E27FC236}">
                <a16:creationId xmlns:a16="http://schemas.microsoft.com/office/drawing/2014/main" id="{64DAFC3E-125E-4CE9-9DEE-E50384E1811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589" y="1437749"/>
            <a:ext cx="192000" cy="171429"/>
          </a:xfrm>
          <a:prstGeom prst="rect">
            <a:avLst/>
          </a:prstGeom>
        </p:spPr>
      </p:pic>
      <p:pic>
        <p:nvPicPr>
          <p:cNvPr id="19" name="図 18" descr="\documentclass{article}&#10;\usepackage{amsmath}&#10;\pagestyle{empty}&#10;\begin{document}&#10;&#10;&#10;$+$&#10;&#10;\end{document}" title="IguanaTex Bitmap Display">
            <a:extLst>
              <a:ext uri="{FF2B5EF4-FFF2-40B4-BE49-F238E27FC236}">
                <a16:creationId xmlns:a16="http://schemas.microsoft.com/office/drawing/2014/main" id="{C5673E6C-555A-4B37-ABFA-3AD13AAD724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04" y="1839093"/>
            <a:ext cx="253714" cy="253714"/>
          </a:xfrm>
          <a:prstGeom prst="rect">
            <a:avLst/>
          </a:prstGeom>
        </p:spPr>
      </p:pic>
      <p:pic>
        <p:nvPicPr>
          <p:cNvPr id="21" name="図 20" descr="\documentclass{article}&#10;\usepackage{amsmath}&#10;\pagestyle{empty}&#10;\begin{document}&#10;&#10;$-$&#10;&#10;&#10;\end{document}" title="IguanaTex Bitmap Display">
            <a:extLst>
              <a:ext uri="{FF2B5EF4-FFF2-40B4-BE49-F238E27FC236}">
                <a16:creationId xmlns:a16="http://schemas.microsoft.com/office/drawing/2014/main" id="{DB3C9DA6-33AF-4004-B98B-A3A27B7B96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827" y="2305785"/>
            <a:ext cx="235428" cy="16000"/>
          </a:xfrm>
          <a:prstGeom prst="rect">
            <a:avLst/>
          </a:prstGeom>
        </p:spPr>
      </p:pic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E347006-BE5F-47AD-A996-978216F770E6}"/>
              </a:ext>
            </a:extLst>
          </p:cNvPr>
          <p:cNvGrpSpPr/>
          <p:nvPr/>
        </p:nvGrpSpPr>
        <p:grpSpPr>
          <a:xfrm>
            <a:off x="3576493" y="1334045"/>
            <a:ext cx="828000" cy="828000"/>
            <a:chOff x="4530068" y="1334045"/>
            <a:chExt cx="828000" cy="82800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9BB5567-4980-4945-B162-CF8B20196713}"/>
                </a:ext>
              </a:extLst>
            </p:cNvPr>
            <p:cNvSpPr txBox="1"/>
            <p:nvPr/>
          </p:nvSpPr>
          <p:spPr>
            <a:xfrm>
              <a:off x="4530068" y="133404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baseline="-250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" name="図 5" descr="\documentclass{article}&#10;\usepackage{amsmath}&#10;\pagestyle{empty}&#10;\begin{document}&#10;&#10;&#10;$S$&#10;&#10;\end{document}" title="IguanaTex Bitmap Display">
              <a:extLst>
                <a:ext uri="{FF2B5EF4-FFF2-40B4-BE49-F238E27FC236}">
                  <a16:creationId xmlns:a16="http://schemas.microsoft.com/office/drawing/2014/main" id="{AF3707F3-EBCE-4A6A-866C-4DD3A0680E17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211" y="1563664"/>
              <a:ext cx="301714" cy="368762"/>
            </a:xfrm>
            <a:prstGeom prst="rect">
              <a:avLst/>
            </a:prstGeom>
          </p:spPr>
        </p:pic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F6DF8F0-7E3C-4DA4-8B20-E1F619D2FC3F}"/>
              </a:ext>
            </a:extLst>
          </p:cNvPr>
          <p:cNvGrpSpPr/>
          <p:nvPr/>
        </p:nvGrpSpPr>
        <p:grpSpPr>
          <a:xfrm>
            <a:off x="5618878" y="2615145"/>
            <a:ext cx="828000" cy="828000"/>
            <a:chOff x="7888355" y="2689575"/>
            <a:chExt cx="828000" cy="82800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CEEC80B-4AF0-49EC-99E6-4D03DDBA80BE}"/>
                </a:ext>
              </a:extLst>
            </p:cNvPr>
            <p:cNvSpPr txBox="1"/>
            <p:nvPr/>
          </p:nvSpPr>
          <p:spPr>
            <a:xfrm>
              <a:off x="7888355" y="268957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16" name="図 15" descr="\documentclass{article}&#10;\usepackage{amsmath}&#10;\pagestyle{empty}&#10;\begin{document}&#10;&#10;$F$&#10;&#10;&#10;\end{document}" title="IguanaTex Bitmap Display">
              <a:extLst>
                <a:ext uri="{FF2B5EF4-FFF2-40B4-BE49-F238E27FC236}">
                  <a16:creationId xmlns:a16="http://schemas.microsoft.com/office/drawing/2014/main" id="{5D598716-5BC6-4FDE-98F4-C09B81D3977D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1022" y="2931385"/>
              <a:ext cx="362666" cy="344381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0199F15-E196-4065-BA38-29CD6D5CDC3D}"/>
              </a:ext>
            </a:extLst>
          </p:cNvPr>
          <p:cNvGrpSpPr/>
          <p:nvPr/>
        </p:nvGrpSpPr>
        <p:grpSpPr>
          <a:xfrm>
            <a:off x="3576493" y="3866688"/>
            <a:ext cx="828000" cy="828000"/>
            <a:chOff x="2767646" y="3866688"/>
            <a:chExt cx="828000" cy="82800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B0EB391-B985-4872-8AAA-450E5E658451}"/>
                </a:ext>
              </a:extLst>
            </p:cNvPr>
            <p:cNvSpPr txBox="1"/>
            <p:nvPr/>
          </p:nvSpPr>
          <p:spPr>
            <a:xfrm>
              <a:off x="2767646" y="3866688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20" name="図 19" descr="\documentclass{article}&#10;\usepackage{amsmath}&#10;\pagestyle{empty}&#10;\begin{document}&#10;&#10;&#10;$A$&#10;&#10;\end{document}" title="IguanaTex Bitmap Display">
              <a:extLst>
                <a:ext uri="{FF2B5EF4-FFF2-40B4-BE49-F238E27FC236}">
                  <a16:creationId xmlns:a16="http://schemas.microsoft.com/office/drawing/2014/main" id="{DF45DEB9-3888-4B24-9ABD-64243D0336C5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408" y="4099355"/>
              <a:ext cx="350476" cy="362666"/>
            </a:xfrm>
            <a:prstGeom prst="rect">
              <a:avLst/>
            </a:prstGeom>
          </p:spPr>
        </p:pic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4FD2A3E-DF4C-431E-9249-1C6084CEC5E9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補助共振器単体</a:t>
            </a:r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1F0715E9-43E9-4DFB-BA50-31B2ECD3EBDB}"/>
              </a:ext>
            </a:extLst>
          </p:cNvPr>
          <p:cNvSpPr/>
          <p:nvPr/>
        </p:nvSpPr>
        <p:spPr>
          <a:xfrm>
            <a:off x="5942878" y="2180319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9B5507A-BD56-4E22-A820-9CF1487F596B}"/>
              </a:ext>
            </a:extLst>
          </p:cNvPr>
          <p:cNvSpPr txBox="1"/>
          <p:nvPr/>
        </p:nvSpPr>
        <p:spPr>
          <a:xfrm>
            <a:off x="6446878" y="2798313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8CD27D6-93FD-49C3-9BD1-AEF07FC42106}"/>
              </a:ext>
            </a:extLst>
          </p:cNvPr>
          <p:cNvSpPr txBox="1"/>
          <p:nvPr/>
        </p:nvSpPr>
        <p:spPr>
          <a:xfrm>
            <a:off x="3384398" y="869332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Sensor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84A456B-FBC2-4F33-9412-97868D31A679}"/>
              </a:ext>
            </a:extLst>
          </p:cNvPr>
          <p:cNvSpPr txBox="1"/>
          <p:nvPr/>
        </p:nvSpPr>
        <p:spPr>
          <a:xfrm>
            <a:off x="3260165" y="3406236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Actuator</a:t>
            </a: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7BB619DE-E161-4136-A6CF-A39E7D8EB808}"/>
              </a:ext>
            </a:extLst>
          </p:cNvPr>
          <p:cNvCxnSpPr>
            <a:cxnSpLocks/>
          </p:cNvCxnSpPr>
          <p:nvPr/>
        </p:nvCxnSpPr>
        <p:spPr>
          <a:xfrm>
            <a:off x="5989343" y="2270319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9E9CB22-8E77-475A-9D78-132F90E4F04C}"/>
              </a:ext>
            </a:extLst>
          </p:cNvPr>
          <p:cNvGrpSpPr/>
          <p:nvPr/>
        </p:nvGrpSpPr>
        <p:grpSpPr>
          <a:xfrm>
            <a:off x="5780878" y="1496045"/>
            <a:ext cx="504000" cy="504000"/>
            <a:chOff x="4207788" y="4885505"/>
            <a:chExt cx="720000" cy="720000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C077C13-F58B-4E09-8B1C-9D19687C3B6B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3388248E-B8B7-4CE6-92F0-ED3D0BC60456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1F4F3DA4-8C67-41F3-9F2F-8B92F461A8DD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922C50D7-8126-401A-9BF0-CB0753FC984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CAC00289-575C-4E14-A796-A7CC13FD2250}"/>
              </a:ext>
            </a:extLst>
          </p:cNvPr>
          <p:cNvCxnSpPr>
            <a:cxnSpLocks/>
            <a:stCxn id="2" idx="3"/>
            <a:endCxn id="39" idx="2"/>
          </p:cNvCxnSpPr>
          <p:nvPr/>
        </p:nvCxnSpPr>
        <p:spPr>
          <a:xfrm>
            <a:off x="4404493" y="1748045"/>
            <a:ext cx="137638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7852E380-6CB2-45EA-AC78-AEE8F2085977}"/>
              </a:ext>
            </a:extLst>
          </p:cNvPr>
          <p:cNvCxnSpPr>
            <a:cxnSpLocks/>
            <a:stCxn id="39" idx="4"/>
            <a:endCxn id="3" idx="0"/>
          </p:cNvCxnSpPr>
          <p:nvPr/>
        </p:nvCxnSpPr>
        <p:spPr>
          <a:xfrm>
            <a:off x="6032878" y="2000045"/>
            <a:ext cx="0" cy="6151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楕円 47">
            <a:extLst>
              <a:ext uri="{FF2B5EF4-FFF2-40B4-BE49-F238E27FC236}">
                <a16:creationId xmlns:a16="http://schemas.microsoft.com/office/drawing/2014/main" id="{A66E149D-D7D2-4534-ADC6-CE8F9CE1F208}"/>
              </a:ext>
            </a:extLst>
          </p:cNvPr>
          <p:cNvSpPr/>
          <p:nvPr/>
        </p:nvSpPr>
        <p:spPr>
          <a:xfrm>
            <a:off x="5293804" y="1658045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9549497B-89BC-42CD-815F-3F06795A8F33}"/>
              </a:ext>
            </a:extLst>
          </p:cNvPr>
          <p:cNvCxnSpPr>
            <a:cxnSpLocks/>
            <a:endCxn id="39" idx="6"/>
          </p:cNvCxnSpPr>
          <p:nvPr/>
        </p:nvCxnSpPr>
        <p:spPr>
          <a:xfrm flipH="1">
            <a:off x="6284878" y="1748045"/>
            <a:ext cx="40802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DAD13C72-CB23-4E6F-ABB0-E6E08BBDBB9D}"/>
              </a:ext>
            </a:extLst>
          </p:cNvPr>
          <p:cNvCxnSpPr>
            <a:cxnSpLocks/>
          </p:cNvCxnSpPr>
          <p:nvPr/>
        </p:nvCxnSpPr>
        <p:spPr>
          <a:xfrm rot="16200000">
            <a:off x="5113804" y="1511322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図 26" descr="\documentclass{article}&#10;\usepackage{amsmath}&#10;\pagestyle{empty}&#10;\begin{document}&#10;&#10;$s_{\rm in}$&#10;&#10;&#10;\end{document}" title="IguanaTex Bitmap Display">
            <a:extLst>
              <a:ext uri="{FF2B5EF4-FFF2-40B4-BE49-F238E27FC236}">
                <a16:creationId xmlns:a16="http://schemas.microsoft.com/office/drawing/2014/main" id="{AB88DC1A-29B4-4681-ABD1-A021A3C2798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61" y="1597188"/>
            <a:ext cx="539428" cy="298666"/>
          </a:xfrm>
          <a:prstGeom prst="rect">
            <a:avLst/>
          </a:prstGeom>
        </p:spPr>
      </p:pic>
      <p:pic>
        <p:nvPicPr>
          <p:cNvPr id="32" name="図 31" descr="\documentclass{article}&#10;\usepackage{amsmath}&#10;\pagestyle{empty}&#10;\begin{document}&#10;&#10;$s_{\rm 2}$&#10;&#10;&#10;\end{document}" title="IguanaTex Bitmap Display">
            <a:extLst>
              <a:ext uri="{FF2B5EF4-FFF2-40B4-BE49-F238E27FC236}">
                <a16:creationId xmlns:a16="http://schemas.microsoft.com/office/drawing/2014/main" id="{643E7BA0-409F-455B-9719-FB4B65C2E14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343" y="2120986"/>
            <a:ext cx="393142" cy="298666"/>
          </a:xfrm>
          <a:prstGeom prst="rect">
            <a:avLst/>
          </a:prstGeom>
        </p:spPr>
      </p:pic>
      <p:pic>
        <p:nvPicPr>
          <p:cNvPr id="34" name="図 33" descr="\documentclass{article}&#10;\usepackage{amsmath}&#10;\pagestyle{empty}&#10;\begin{document}&#10;&#10;$s_{\rm 1}$&#10;&#10;&#10;\end{document}" title="IguanaTex Bitmap Display">
            <a:extLst>
              <a:ext uri="{FF2B5EF4-FFF2-40B4-BE49-F238E27FC236}">
                <a16:creationId xmlns:a16="http://schemas.microsoft.com/office/drawing/2014/main" id="{208542A7-9AF0-42DC-AC11-69830B35624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28" y="902496"/>
            <a:ext cx="380952" cy="29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55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96F3132-7DEA-4C0B-9223-5698D0987DB6}"/>
              </a:ext>
            </a:extLst>
          </p:cNvPr>
          <p:cNvCxnSpPr>
            <a:cxnSpLocks/>
            <a:stCxn id="144" idx="6"/>
            <a:endCxn id="60" idx="1"/>
          </p:cNvCxnSpPr>
          <p:nvPr/>
        </p:nvCxnSpPr>
        <p:spPr>
          <a:xfrm>
            <a:off x="2093972" y="1233059"/>
            <a:ext cx="1978664" cy="7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コネクタ: カギ線 37">
            <a:extLst>
              <a:ext uri="{FF2B5EF4-FFF2-40B4-BE49-F238E27FC236}">
                <a16:creationId xmlns:a16="http://schemas.microsoft.com/office/drawing/2014/main" id="{2D16C82E-3E44-4685-A397-B251897977F9}"/>
              </a:ext>
            </a:extLst>
          </p:cNvPr>
          <p:cNvCxnSpPr>
            <a:cxnSpLocks/>
            <a:stCxn id="60" idx="3"/>
            <a:endCxn id="111" idx="6"/>
          </p:cNvCxnSpPr>
          <p:nvPr/>
        </p:nvCxnSpPr>
        <p:spPr>
          <a:xfrm>
            <a:off x="4900636" y="1233817"/>
            <a:ext cx="1474999" cy="2771400"/>
          </a:xfrm>
          <a:prstGeom prst="bentConnector3">
            <a:avLst>
              <a:gd name="adj1" fmla="val 158819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E2168054-91D1-40A5-BF83-0CC6C8994763}"/>
              </a:ext>
            </a:extLst>
          </p:cNvPr>
          <p:cNvCxnSpPr>
            <a:cxnSpLocks/>
            <a:endCxn id="81" idx="3"/>
          </p:cNvCxnSpPr>
          <p:nvPr/>
        </p:nvCxnSpPr>
        <p:spPr>
          <a:xfrm flipH="1">
            <a:off x="3729811" y="4831110"/>
            <a:ext cx="167573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EF65295E-CA1E-4CB5-B83E-07950B3B2DE5}"/>
              </a:ext>
            </a:extLst>
          </p:cNvPr>
          <p:cNvCxnSpPr>
            <a:cxnSpLocks/>
            <a:stCxn id="46" idx="2"/>
            <a:endCxn id="144" idx="4"/>
          </p:cNvCxnSpPr>
          <p:nvPr/>
        </p:nvCxnSpPr>
        <p:spPr>
          <a:xfrm rot="10800000">
            <a:off x="1841973" y="1485060"/>
            <a:ext cx="592209" cy="2520159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0C15CBC-52C4-4451-885A-13E010185211}"/>
              </a:ext>
            </a:extLst>
          </p:cNvPr>
          <p:cNvSpPr txBox="1"/>
          <p:nvPr/>
        </p:nvSpPr>
        <p:spPr>
          <a:xfrm>
            <a:off x="-2103120" y="218258"/>
            <a:ext cx="21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主</a:t>
            </a:r>
            <a:r>
              <a:rPr kumimoji="1" lang="ja-JP" altLang="en-US" dirty="0"/>
              <a:t>共振器単体</a:t>
            </a:r>
          </a:p>
        </p:txBody>
      </p: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84F548D5-0CBF-4C96-B0B3-F80345B1F6C0}"/>
              </a:ext>
            </a:extLst>
          </p:cNvPr>
          <p:cNvGrpSpPr/>
          <p:nvPr/>
        </p:nvGrpSpPr>
        <p:grpSpPr>
          <a:xfrm>
            <a:off x="655963" y="922763"/>
            <a:ext cx="1849057" cy="884036"/>
            <a:chOff x="845532" y="1437749"/>
            <a:chExt cx="1849057" cy="884036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7DFC750F-CEE8-4A03-9F24-210C1F543200}"/>
                </a:ext>
              </a:extLst>
            </p:cNvPr>
            <p:cNvGrpSpPr/>
            <p:nvPr/>
          </p:nvGrpSpPr>
          <p:grpSpPr>
            <a:xfrm>
              <a:off x="1779541" y="1496045"/>
              <a:ext cx="504000" cy="504000"/>
              <a:chOff x="4207788" y="4885505"/>
              <a:chExt cx="720000" cy="720000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C3177593-EFC4-49F4-80EF-D1C2BD51718E}"/>
                  </a:ext>
                </a:extLst>
              </p:cNvPr>
              <p:cNvSpPr/>
              <p:nvPr/>
            </p:nvSpPr>
            <p:spPr>
              <a:xfrm>
                <a:off x="4207788" y="4885505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FB03995-9416-4456-9EAB-81F0C5E48260}"/>
                  </a:ext>
                </a:extLst>
              </p:cNvPr>
              <p:cNvGrpSpPr/>
              <p:nvPr/>
            </p:nvGrpSpPr>
            <p:grpSpPr>
              <a:xfrm>
                <a:off x="4369788" y="5047505"/>
                <a:ext cx="396000" cy="396000"/>
                <a:chOff x="4369788" y="4967519"/>
                <a:chExt cx="396000" cy="396000"/>
              </a:xfrm>
            </p:grpSpPr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3E73785C-F8F4-4A9D-801E-D99C93DC94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>
                  <a:off x="4369788" y="4967519"/>
                  <a:ext cx="396000" cy="396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97BB9D84-7AC0-4409-97BF-2617E4645D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700000" flipV="1">
                  <a:off x="4369788" y="4967519"/>
                  <a:ext cx="396000" cy="396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8" name="直線矢印コネクタ 147">
              <a:extLst>
                <a:ext uri="{FF2B5EF4-FFF2-40B4-BE49-F238E27FC236}">
                  <a16:creationId xmlns:a16="http://schemas.microsoft.com/office/drawing/2014/main" id="{EB1CBCB1-5B41-4D66-8B69-678155D3DB58}"/>
                </a:ext>
              </a:extLst>
            </p:cNvPr>
            <p:cNvCxnSpPr>
              <a:cxnSpLocks/>
              <a:endCxn id="144" idx="2"/>
            </p:cNvCxnSpPr>
            <p:nvPr/>
          </p:nvCxnSpPr>
          <p:spPr>
            <a:xfrm>
              <a:off x="845532" y="1748045"/>
              <a:ext cx="93400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9" name="図 148" descr="\documentclass{article}&#10;\usepackage{amsmath}&#10;\pagestyle{empty}&#10;\begin{document}&#10;&#10;&#10;$x_0$&#10;&#10;\end{document}" title="IguanaTex Bitmap Display">
              <a:extLst>
                <a:ext uri="{FF2B5EF4-FFF2-40B4-BE49-F238E27FC236}">
                  <a16:creationId xmlns:a16="http://schemas.microsoft.com/office/drawing/2014/main" id="{2E80189A-022B-4449-8D08-F3A3586AABC1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668" y="1437749"/>
              <a:ext cx="345143" cy="228571"/>
            </a:xfrm>
            <a:prstGeom prst="rect">
              <a:avLst/>
            </a:prstGeom>
          </p:spPr>
        </p:pic>
        <p:pic>
          <p:nvPicPr>
            <p:cNvPr id="150" name="図 149" descr="\documentclass{article}&#10;\usepackage{amsmath}&#10;\pagestyle{empty}&#10;\begin{document}&#10;&#10;$x$&#10;&#10;&#10;\end{document}" title="IguanaTex Bitmap Display">
              <a:extLst>
                <a:ext uri="{FF2B5EF4-FFF2-40B4-BE49-F238E27FC236}">
                  <a16:creationId xmlns:a16="http://schemas.microsoft.com/office/drawing/2014/main" id="{1CA82F1C-3CF3-447E-8F9F-47679F887EEA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589" y="1437749"/>
              <a:ext cx="192000" cy="171429"/>
            </a:xfrm>
            <a:prstGeom prst="rect">
              <a:avLst/>
            </a:prstGeom>
          </p:spPr>
        </p:pic>
        <p:pic>
          <p:nvPicPr>
            <p:cNvPr id="151" name="図 150" descr="\documentclass{article}&#10;\usepackage{amsmath}&#10;\pagestyle{empty}&#10;\begin{document}&#10;&#10;&#10;$+$&#10;&#10;\end{document}" title="IguanaTex Bitmap Display">
              <a:extLst>
                <a:ext uri="{FF2B5EF4-FFF2-40B4-BE49-F238E27FC236}">
                  <a16:creationId xmlns:a16="http://schemas.microsoft.com/office/drawing/2014/main" id="{2620331A-7306-4BF8-B6C5-636B74C34A16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104" y="1839093"/>
              <a:ext cx="253714" cy="253714"/>
            </a:xfrm>
            <a:prstGeom prst="rect">
              <a:avLst/>
            </a:prstGeom>
          </p:spPr>
        </p:pic>
        <p:pic>
          <p:nvPicPr>
            <p:cNvPr id="152" name="図 151" descr="\documentclass{article}&#10;\usepackage{amsmath}&#10;\pagestyle{empty}&#10;\begin{document}&#10;&#10;$-$&#10;&#10;&#10;\end{document}" title="IguanaTex Bitmap Display">
              <a:extLst>
                <a:ext uri="{FF2B5EF4-FFF2-40B4-BE49-F238E27FC236}">
                  <a16:creationId xmlns:a16="http://schemas.microsoft.com/office/drawing/2014/main" id="{9F5ABD43-9CD5-42B0-93E0-C1C98B1CC6A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5827" y="2305785"/>
              <a:ext cx="235428" cy="16000"/>
            </a:xfrm>
            <a:prstGeom prst="rect">
              <a:avLst/>
            </a:prstGeom>
          </p:spPr>
        </p:pic>
      </p:grpSp>
      <p:sp>
        <p:nvSpPr>
          <p:cNvPr id="160" name="楕円 159">
            <a:extLst>
              <a:ext uri="{FF2B5EF4-FFF2-40B4-BE49-F238E27FC236}">
                <a16:creationId xmlns:a16="http://schemas.microsoft.com/office/drawing/2014/main" id="{BAAC872B-CF68-45CA-AA6F-7AF7052055F9}"/>
              </a:ext>
            </a:extLst>
          </p:cNvPr>
          <p:cNvSpPr/>
          <p:nvPr/>
        </p:nvSpPr>
        <p:spPr>
          <a:xfrm>
            <a:off x="4396636" y="3089325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楕円 160">
            <a:extLst>
              <a:ext uri="{FF2B5EF4-FFF2-40B4-BE49-F238E27FC236}">
                <a16:creationId xmlns:a16="http://schemas.microsoft.com/office/drawing/2014/main" id="{10A10A57-306B-478A-98EB-F746D6CA9E5C}"/>
              </a:ext>
            </a:extLst>
          </p:cNvPr>
          <p:cNvSpPr/>
          <p:nvPr/>
        </p:nvSpPr>
        <p:spPr>
          <a:xfrm>
            <a:off x="4396636" y="4741110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楕円 161">
            <a:extLst>
              <a:ext uri="{FF2B5EF4-FFF2-40B4-BE49-F238E27FC236}">
                <a16:creationId xmlns:a16="http://schemas.microsoft.com/office/drawing/2014/main" id="{318A667E-4370-48E5-A634-81600653ED50}"/>
              </a:ext>
            </a:extLst>
          </p:cNvPr>
          <p:cNvSpPr/>
          <p:nvPr/>
        </p:nvSpPr>
        <p:spPr>
          <a:xfrm>
            <a:off x="7164252" y="2012399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9" name="図 168" descr="\documentclass{article}&#10;\usepackage{amsmath}&#10;\pagestyle{empty}&#10;\begin{document}&#10;&#10;$P_1$&#10;&#10;&#10;\end{document}" title="IguanaTex Bitmap Display">
            <a:extLst>
              <a:ext uri="{FF2B5EF4-FFF2-40B4-BE49-F238E27FC236}">
                <a16:creationId xmlns:a16="http://schemas.microsoft.com/office/drawing/2014/main" id="{439C72AC-FD37-41A5-9EBE-4333267FDF8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351" y="3344054"/>
            <a:ext cx="356571" cy="315429"/>
          </a:xfrm>
          <a:prstGeom prst="rect">
            <a:avLst/>
          </a:prstGeom>
        </p:spPr>
      </p:pic>
      <p:pic>
        <p:nvPicPr>
          <p:cNvPr id="166" name="図 165" descr="\documentclass{article}&#10;\usepackage{amsmath}&#10;\pagestyle{empty}&#10;\begin{document}&#10;&#10;$P_0$&#10;&#10;&#10;\end{document}" title="IguanaTex Bitmap Display">
            <a:extLst>
              <a:ext uri="{FF2B5EF4-FFF2-40B4-BE49-F238E27FC236}">
                <a16:creationId xmlns:a16="http://schemas.microsoft.com/office/drawing/2014/main" id="{72EC73C2-AE81-47E0-A699-AC1ABD89F4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04" y="1942399"/>
            <a:ext cx="368000" cy="320000"/>
          </a:xfrm>
          <a:prstGeom prst="rect">
            <a:avLst/>
          </a:prstGeom>
        </p:spPr>
      </p:pic>
      <p:pic>
        <p:nvPicPr>
          <p:cNvPr id="171" name="図 170" descr="\documentclass{article}&#10;\usepackage{amsmath}&#10;\pagestyle{empty}&#10;\begin{document}&#10;&#10;$P_2$&#10;&#10;&#10;\end{document}" title="IguanaTex Bitmap Display">
            <a:extLst>
              <a:ext uri="{FF2B5EF4-FFF2-40B4-BE49-F238E27FC236}">
                <a16:creationId xmlns:a16="http://schemas.microsoft.com/office/drawing/2014/main" id="{1B2D90BA-63EA-4FF0-88D3-B3170C2399B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79" y="4995839"/>
            <a:ext cx="365714" cy="315429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9230A641-796D-4937-831A-34AC4FD07EA8}"/>
              </a:ext>
            </a:extLst>
          </p:cNvPr>
          <p:cNvGrpSpPr/>
          <p:nvPr/>
        </p:nvGrpSpPr>
        <p:grpSpPr>
          <a:xfrm>
            <a:off x="4072636" y="819817"/>
            <a:ext cx="828000" cy="828000"/>
            <a:chOff x="4530068" y="1334045"/>
            <a:chExt cx="828000" cy="828000"/>
          </a:xfrm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CEB167C1-62BC-4531-AED5-0D62BD70293A}"/>
                </a:ext>
              </a:extLst>
            </p:cNvPr>
            <p:cNvSpPr txBox="1"/>
            <p:nvPr/>
          </p:nvSpPr>
          <p:spPr>
            <a:xfrm>
              <a:off x="4530068" y="133404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baseline="-250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61" name="図 60" descr="\documentclass{article}&#10;\usepackage{amsmath}&#10;\pagestyle{empty}&#10;\begin{document}&#10;&#10;&#10;$S$&#10;&#10;\end{document}" title="IguanaTex Bitmap Display">
              <a:extLst>
                <a:ext uri="{FF2B5EF4-FFF2-40B4-BE49-F238E27FC236}">
                  <a16:creationId xmlns:a16="http://schemas.microsoft.com/office/drawing/2014/main" id="{69BDF75E-A8AC-4251-A6B6-1FAF8E88C4D1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3211" y="1563664"/>
              <a:ext cx="301714" cy="368762"/>
            </a:xfrm>
            <a:prstGeom prst="rect">
              <a:avLst/>
            </a:prstGeom>
          </p:spPr>
        </p:pic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91F03A6-F57A-45F6-851E-005D75EFA758}"/>
              </a:ext>
            </a:extLst>
          </p:cNvPr>
          <p:cNvGrpSpPr/>
          <p:nvPr/>
        </p:nvGrpSpPr>
        <p:grpSpPr>
          <a:xfrm>
            <a:off x="5221426" y="2765325"/>
            <a:ext cx="828000" cy="828000"/>
            <a:chOff x="12931862" y="-506319"/>
            <a:chExt cx="828000" cy="828000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9562DFE4-2F82-4F01-BCCA-B5575B951B56}"/>
                </a:ext>
              </a:extLst>
            </p:cNvPr>
            <p:cNvSpPr txBox="1"/>
            <p:nvPr/>
          </p:nvSpPr>
          <p:spPr>
            <a:xfrm>
              <a:off x="12931862" y="-506319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10" name="図 9" descr="\documentclass{article}&#10;\usepackage{amsmath}&#10;\pagestyle{empty}&#10;\begin{document}&#10;&#10;$F_1$&#10;&#10;&#10;\end{document}" title="IguanaTex Bitmap Display">
              <a:extLst>
                <a:ext uri="{FF2B5EF4-FFF2-40B4-BE49-F238E27FC236}">
                  <a16:creationId xmlns:a16="http://schemas.microsoft.com/office/drawing/2014/main" id="{B5E5A847-3895-45E8-9DC6-0EECAC2A35D1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8148" y="-302605"/>
              <a:ext cx="475428" cy="420572"/>
            </a:xfrm>
            <a:prstGeom prst="rect">
              <a:avLst/>
            </a:prstGeom>
          </p:spPr>
        </p:pic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E3F2FB3-897C-4F09-8219-17035B224001}"/>
              </a:ext>
            </a:extLst>
          </p:cNvPr>
          <p:cNvGrpSpPr/>
          <p:nvPr/>
        </p:nvGrpSpPr>
        <p:grpSpPr>
          <a:xfrm>
            <a:off x="2901811" y="2765325"/>
            <a:ext cx="828000" cy="828000"/>
            <a:chOff x="12931862" y="504342"/>
            <a:chExt cx="828000" cy="828000"/>
          </a:xfrm>
        </p:grpSpPr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4DCE0DB6-18AC-428C-8F77-8788EFA71065}"/>
                </a:ext>
              </a:extLst>
            </p:cNvPr>
            <p:cNvSpPr txBox="1"/>
            <p:nvPr/>
          </p:nvSpPr>
          <p:spPr>
            <a:xfrm>
              <a:off x="12931862" y="504342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6" name="図 5" descr="\documentclass{article}&#10;\usepackage{amsmath}&#10;\pagestyle{empty}&#10;\begin{document}&#10;&#10;&#10;$A_1$&#10;&#10;\end{document}" title="IguanaTex Bitmap Display">
              <a:extLst>
                <a:ext uri="{FF2B5EF4-FFF2-40B4-BE49-F238E27FC236}">
                  <a16:creationId xmlns:a16="http://schemas.microsoft.com/office/drawing/2014/main" id="{64B78C04-A2F9-43A0-B4CE-8A5B3D61D0FC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80719" y="698914"/>
              <a:ext cx="530286" cy="438857"/>
            </a:xfrm>
            <a:prstGeom prst="rect">
              <a:avLst/>
            </a:prstGeom>
          </p:spPr>
        </p:pic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947D47D-D6F8-4D8E-838E-5429EFF18121}"/>
              </a:ext>
            </a:extLst>
          </p:cNvPr>
          <p:cNvGrpSpPr/>
          <p:nvPr/>
        </p:nvGrpSpPr>
        <p:grpSpPr>
          <a:xfrm>
            <a:off x="5221426" y="4417110"/>
            <a:ext cx="828000" cy="828000"/>
            <a:chOff x="12931862" y="2999599"/>
            <a:chExt cx="828000" cy="828000"/>
          </a:xfrm>
        </p:grpSpPr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E659628-5939-4B7F-AF14-458E01C754EB}"/>
                </a:ext>
              </a:extLst>
            </p:cNvPr>
            <p:cNvSpPr txBox="1"/>
            <p:nvPr/>
          </p:nvSpPr>
          <p:spPr>
            <a:xfrm>
              <a:off x="12931862" y="2999599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14" name="図 13" descr="\documentclass{article}&#10;\usepackage{amsmath}&#10;\pagestyle{empty}&#10;\begin{document}&#10;&#10;$F_2$&#10;&#10;&#10;\end{document}" title="IguanaTex Bitmap Display">
              <a:extLst>
                <a:ext uri="{FF2B5EF4-FFF2-40B4-BE49-F238E27FC236}">
                  <a16:creationId xmlns:a16="http://schemas.microsoft.com/office/drawing/2014/main" id="{31426033-31CA-49E4-8ED6-5F9ED84BE5C7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02053" y="3203313"/>
              <a:ext cx="487619" cy="420572"/>
            </a:xfrm>
            <a:prstGeom prst="rect">
              <a:avLst/>
            </a:prstGeom>
          </p:spPr>
        </p:pic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0A89E9F-535E-471A-A3B4-634071519390}"/>
              </a:ext>
            </a:extLst>
          </p:cNvPr>
          <p:cNvGrpSpPr/>
          <p:nvPr/>
        </p:nvGrpSpPr>
        <p:grpSpPr>
          <a:xfrm>
            <a:off x="2901811" y="4417110"/>
            <a:ext cx="828000" cy="828000"/>
            <a:chOff x="12931862" y="1834925"/>
            <a:chExt cx="828000" cy="828000"/>
          </a:xfrm>
        </p:grpSpPr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8840C26A-E706-4C83-A3B8-97394A18FC98}"/>
                </a:ext>
              </a:extLst>
            </p:cNvPr>
            <p:cNvSpPr txBox="1"/>
            <p:nvPr/>
          </p:nvSpPr>
          <p:spPr>
            <a:xfrm>
              <a:off x="12931862" y="1834925"/>
              <a:ext cx="828000" cy="82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en-US" altLang="ja-JP" sz="3200" b="0" dirty="0"/>
            </a:p>
          </p:txBody>
        </p:sp>
        <p:pic>
          <p:nvPicPr>
            <p:cNvPr id="19" name="図 18" descr="\documentclass{article}&#10;\usepackage{amsmath}&#10;\pagestyle{empty}&#10;\begin{document}&#10;&#10;&#10;$A_2$&#10;&#10;\end{document}" title="IguanaTex Bitmap Display">
              <a:extLst>
                <a:ext uri="{FF2B5EF4-FFF2-40B4-BE49-F238E27FC236}">
                  <a16:creationId xmlns:a16="http://schemas.microsoft.com/office/drawing/2014/main" id="{61D53FF8-BEEA-4C5F-998B-278278B1E132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74624" y="2029497"/>
              <a:ext cx="542476" cy="438857"/>
            </a:xfrm>
            <a:prstGeom prst="rect">
              <a:avLst/>
            </a:prstGeom>
          </p:spPr>
        </p:pic>
      </p:grpSp>
      <p:cxnSp>
        <p:nvCxnSpPr>
          <p:cNvPr id="100" name="コネクタ: カギ線 99">
            <a:extLst>
              <a:ext uri="{FF2B5EF4-FFF2-40B4-BE49-F238E27FC236}">
                <a16:creationId xmlns:a16="http://schemas.microsoft.com/office/drawing/2014/main" id="{08D76EA9-CD06-4224-8CEC-6F57FC5727D5}"/>
              </a:ext>
            </a:extLst>
          </p:cNvPr>
          <p:cNvCxnSpPr>
            <a:cxnSpLocks/>
            <a:stCxn id="77" idx="3"/>
            <a:endCxn id="64" idx="3"/>
          </p:cNvCxnSpPr>
          <p:nvPr/>
        </p:nvCxnSpPr>
        <p:spPr>
          <a:xfrm flipV="1">
            <a:off x="6049426" y="3179325"/>
            <a:ext cx="12700" cy="1651785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4455D26E-6122-4C0F-9E5C-6DB0EC25789D}"/>
              </a:ext>
            </a:extLst>
          </p:cNvPr>
          <p:cNvCxnSpPr>
            <a:cxnSpLocks/>
            <a:stCxn id="64" idx="1"/>
            <a:endCxn id="67" idx="3"/>
          </p:cNvCxnSpPr>
          <p:nvPr/>
        </p:nvCxnSpPr>
        <p:spPr>
          <a:xfrm flipH="1">
            <a:off x="3729811" y="3179325"/>
            <a:ext cx="149161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楕円 110">
            <a:extLst>
              <a:ext uri="{FF2B5EF4-FFF2-40B4-BE49-F238E27FC236}">
                <a16:creationId xmlns:a16="http://schemas.microsoft.com/office/drawing/2014/main" id="{808E7D3B-3642-4C6F-A6C3-769A429E4707}"/>
              </a:ext>
            </a:extLst>
          </p:cNvPr>
          <p:cNvSpPr/>
          <p:nvPr/>
        </p:nvSpPr>
        <p:spPr>
          <a:xfrm>
            <a:off x="6195635" y="3915217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23A6D8E-2004-4E19-885D-29A8A2CDE242}"/>
              </a:ext>
            </a:extLst>
          </p:cNvPr>
          <p:cNvGrpSpPr/>
          <p:nvPr/>
        </p:nvGrpSpPr>
        <p:grpSpPr>
          <a:xfrm>
            <a:off x="2434181" y="3753218"/>
            <a:ext cx="504000" cy="504000"/>
            <a:chOff x="4207788" y="4885505"/>
            <a:chExt cx="720000" cy="720000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0EDFE60F-0E9C-4A12-B2A2-FC7D60AC04E3}"/>
                </a:ext>
              </a:extLst>
            </p:cNvPr>
            <p:cNvSpPr/>
            <p:nvPr/>
          </p:nvSpPr>
          <p:spPr>
            <a:xfrm>
              <a:off x="4207788" y="4885505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E4BD10A-08B4-4CDF-B436-99486CAF8F64}"/>
                </a:ext>
              </a:extLst>
            </p:cNvPr>
            <p:cNvGrpSpPr/>
            <p:nvPr/>
          </p:nvGrpSpPr>
          <p:grpSpPr>
            <a:xfrm>
              <a:off x="4369788" y="5047505"/>
              <a:ext cx="396000" cy="396000"/>
              <a:chOff x="4369788" y="4967519"/>
              <a:chExt cx="396000" cy="396000"/>
            </a:xfrm>
          </p:grpSpPr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56D5393E-A727-412A-80D0-56E40275CB4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2F3034AD-820A-40A7-B625-E0AA9E18622F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 flipV="1">
                <a:off x="4369788" y="4967519"/>
                <a:ext cx="39600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AC368627-BF94-49F8-B59B-D9D59333D7D7}"/>
              </a:ext>
            </a:extLst>
          </p:cNvPr>
          <p:cNvCxnSpPr>
            <a:cxnSpLocks/>
            <a:stCxn id="67" idx="1"/>
            <a:endCxn id="46" idx="0"/>
          </p:cNvCxnSpPr>
          <p:nvPr/>
        </p:nvCxnSpPr>
        <p:spPr>
          <a:xfrm rot="10800000" flipV="1">
            <a:off x="2686181" y="3179324"/>
            <a:ext cx="215630" cy="573893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コネクタ: カギ線 53">
            <a:extLst>
              <a:ext uri="{FF2B5EF4-FFF2-40B4-BE49-F238E27FC236}">
                <a16:creationId xmlns:a16="http://schemas.microsoft.com/office/drawing/2014/main" id="{0C34F046-2D33-4DC7-988C-DD46BFA66989}"/>
              </a:ext>
            </a:extLst>
          </p:cNvPr>
          <p:cNvCxnSpPr>
            <a:cxnSpLocks/>
            <a:stCxn id="81" idx="1"/>
            <a:endCxn id="46" idx="4"/>
          </p:cNvCxnSpPr>
          <p:nvPr/>
        </p:nvCxnSpPr>
        <p:spPr>
          <a:xfrm rot="10800000">
            <a:off x="2686181" y="4257218"/>
            <a:ext cx="215630" cy="573892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64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7D0437E-6E2A-4E09-A6DC-6BF733132DA2}"/>
              </a:ext>
            </a:extLst>
          </p:cNvPr>
          <p:cNvGrpSpPr/>
          <p:nvPr/>
        </p:nvGrpSpPr>
        <p:grpSpPr>
          <a:xfrm>
            <a:off x="4122758" y="2045686"/>
            <a:ext cx="360000" cy="362657"/>
            <a:chOff x="922249" y="2777524"/>
            <a:chExt cx="360000" cy="362657"/>
          </a:xfrm>
          <a:solidFill>
            <a:srgbClr val="66FFFF"/>
          </a:solidFill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A56F064C-1882-483A-BBAA-956933D14338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5D93E532-E96E-4928-BA54-D30A4A6AFB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66" y="2777524"/>
              <a:ext cx="351749" cy="360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8BAC4D-9FD7-47B3-8D47-75E65D11EC71}"/>
              </a:ext>
            </a:extLst>
          </p:cNvPr>
          <p:cNvSpPr txBox="1"/>
          <p:nvPr/>
        </p:nvSpPr>
        <p:spPr>
          <a:xfrm>
            <a:off x="4448052" y="3034841"/>
            <a:ext cx="651140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A148082-515D-47B2-80E7-0A8DD39BCA12}"/>
              </a:ext>
            </a:extLst>
          </p:cNvPr>
          <p:cNvSpPr txBox="1"/>
          <p:nvPr/>
        </p:nvSpPr>
        <p:spPr>
          <a:xfrm flipH="1">
            <a:off x="831529" y="1748164"/>
            <a:ext cx="655949" cy="27186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04777C-0212-4BFC-93DA-64B2E460FD60}"/>
              </a:ext>
            </a:extLst>
          </p:cNvPr>
          <p:cNvSpPr txBox="1"/>
          <p:nvPr/>
        </p:nvSpPr>
        <p:spPr>
          <a:xfrm flipH="1">
            <a:off x="2387752" y="1730210"/>
            <a:ext cx="1308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7B75049-71A5-4DE2-AE84-32543B1BDAC7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3042081" y="2425069"/>
            <a:ext cx="0" cy="6126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アイコン&#10;&#10;自動的に生成された説明">
            <a:extLst>
              <a:ext uri="{FF2B5EF4-FFF2-40B4-BE49-F238E27FC236}">
                <a16:creationId xmlns:a16="http://schemas.microsoft.com/office/drawing/2014/main" id="{5A05BE0B-AD80-4896-BB6F-A4F12BA867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354" y="3719027"/>
            <a:ext cx="368809" cy="368809"/>
          </a:xfrm>
          <a:prstGeom prst="rect">
            <a:avLst/>
          </a:prstGeom>
        </p:spPr>
      </p:pic>
      <p:pic>
        <p:nvPicPr>
          <p:cNvPr id="10" name="図 9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F2376E79-8357-42B0-B8A9-9A246FEF05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676" y="3037691"/>
            <a:ext cx="368809" cy="368809"/>
          </a:xfrm>
          <a:prstGeom prst="rect">
            <a:avLst/>
          </a:prstGeom>
        </p:spPr>
      </p:pic>
      <p:cxnSp>
        <p:nvCxnSpPr>
          <p:cNvPr id="11" name="コネクタ: カギ線 10">
            <a:extLst>
              <a:ext uri="{FF2B5EF4-FFF2-40B4-BE49-F238E27FC236}">
                <a16:creationId xmlns:a16="http://schemas.microsoft.com/office/drawing/2014/main" id="{41FC07A4-3DB8-4A36-BAEF-683A0A7BC512}"/>
              </a:ext>
            </a:extLst>
          </p:cNvPr>
          <p:cNvCxnSpPr>
            <a:cxnSpLocks/>
            <a:stCxn id="12" idx="0"/>
            <a:endCxn id="23" idx="2"/>
          </p:cNvCxnSpPr>
          <p:nvPr/>
        </p:nvCxnSpPr>
        <p:spPr>
          <a:xfrm rot="16200000" flipV="1">
            <a:off x="4756903" y="3182606"/>
            <a:ext cx="1371186" cy="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1285DF43-641D-4CD0-91DF-AE8D06A94641}"/>
              </a:ext>
            </a:extLst>
          </p:cNvPr>
          <p:cNvSpPr/>
          <p:nvPr/>
        </p:nvSpPr>
        <p:spPr>
          <a:xfrm rot="10800000" flipV="1">
            <a:off x="5262496" y="386820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739509F-05E7-46EA-9CEB-3D172E52612D}"/>
              </a:ext>
            </a:extLst>
          </p:cNvPr>
          <p:cNvCxnSpPr>
            <a:cxnSpLocks/>
          </p:cNvCxnSpPr>
          <p:nvPr/>
        </p:nvCxnSpPr>
        <p:spPr>
          <a:xfrm flipH="1">
            <a:off x="1515905" y="2227014"/>
            <a:ext cx="385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39663E1D-C92E-497C-B900-396B4577B2A5}"/>
              </a:ext>
            </a:extLst>
          </p:cNvPr>
          <p:cNvCxnSpPr>
            <a:cxnSpLocks/>
          </p:cNvCxnSpPr>
          <p:nvPr/>
        </p:nvCxnSpPr>
        <p:spPr>
          <a:xfrm flipH="1">
            <a:off x="4302758" y="1774804"/>
            <a:ext cx="1" cy="133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41CCAA3-6AFE-40A8-8F65-1F58D4A41BD5}"/>
              </a:ext>
            </a:extLst>
          </p:cNvPr>
          <p:cNvCxnSpPr>
            <a:cxnSpLocks/>
          </p:cNvCxnSpPr>
          <p:nvPr/>
        </p:nvCxnSpPr>
        <p:spPr>
          <a:xfrm>
            <a:off x="5450858" y="2227014"/>
            <a:ext cx="1481063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36446C2C-FA4F-4595-864A-149EBEA0BD01}"/>
              </a:ext>
            </a:extLst>
          </p:cNvPr>
          <p:cNvCxnSpPr>
            <a:cxnSpLocks/>
            <a:stCxn id="10" idx="2"/>
            <a:endCxn id="9" idx="1"/>
          </p:cNvCxnSpPr>
          <p:nvPr/>
        </p:nvCxnSpPr>
        <p:spPr>
          <a:xfrm rot="16200000" flipH="1">
            <a:off x="3331751" y="3116829"/>
            <a:ext cx="496932" cy="1076273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FFE9FB8-2A1D-4A48-9027-DAB662EBBFBB}"/>
              </a:ext>
            </a:extLst>
          </p:cNvPr>
          <p:cNvCxnSpPr>
            <a:cxnSpLocks/>
            <a:stCxn id="22" idx="3"/>
            <a:endCxn id="9" idx="0"/>
          </p:cNvCxnSpPr>
          <p:nvPr/>
        </p:nvCxnSpPr>
        <p:spPr>
          <a:xfrm>
            <a:off x="4302758" y="3350775"/>
            <a:ext cx="1" cy="3682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440862E-3309-4C1C-A8AE-FB24659252EA}"/>
              </a:ext>
            </a:extLst>
          </p:cNvPr>
          <p:cNvSpPr txBox="1"/>
          <p:nvPr/>
        </p:nvSpPr>
        <p:spPr>
          <a:xfrm>
            <a:off x="5568860" y="3885634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E16509C-83C5-4274-8BC0-1A74EBBC60AC}"/>
              </a:ext>
            </a:extLst>
          </p:cNvPr>
          <p:cNvSpPr txBox="1"/>
          <p:nvPr/>
        </p:nvSpPr>
        <p:spPr>
          <a:xfrm>
            <a:off x="4448052" y="3767497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F28EE7-A5BD-45C7-AF5D-81B4207C8F8C}"/>
              </a:ext>
            </a:extLst>
          </p:cNvPr>
          <p:cNvSpPr/>
          <p:nvPr/>
        </p:nvSpPr>
        <p:spPr>
          <a:xfrm flipH="1">
            <a:off x="2682080" y="2047014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2" name="フローチャート: 論理積ゲート 21">
            <a:extLst>
              <a:ext uri="{FF2B5EF4-FFF2-40B4-BE49-F238E27FC236}">
                <a16:creationId xmlns:a16="http://schemas.microsoft.com/office/drawing/2014/main" id="{146B6C01-32CA-4BB2-B312-18ED0D9ED9B4}"/>
              </a:ext>
            </a:extLst>
          </p:cNvPr>
          <p:cNvSpPr/>
          <p:nvPr/>
        </p:nvSpPr>
        <p:spPr>
          <a:xfrm rot="5400000">
            <a:off x="4122758" y="2990775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0DE07EF-7A83-4226-A34A-488747E56C44}"/>
              </a:ext>
            </a:extLst>
          </p:cNvPr>
          <p:cNvSpPr/>
          <p:nvPr/>
        </p:nvSpPr>
        <p:spPr>
          <a:xfrm>
            <a:off x="5370495" y="1957014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0374E1D-4155-453F-96D6-45DF93921660}"/>
              </a:ext>
            </a:extLst>
          </p:cNvPr>
          <p:cNvSpPr>
            <a:spLocks noChangeAspect="1"/>
          </p:cNvSpPr>
          <p:nvPr/>
        </p:nvSpPr>
        <p:spPr>
          <a:xfrm flipH="1">
            <a:off x="6886170" y="1957014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D2197E9-3FB4-4270-B897-16398458E85E}"/>
              </a:ext>
            </a:extLst>
          </p:cNvPr>
          <p:cNvSpPr/>
          <p:nvPr/>
        </p:nvSpPr>
        <p:spPr>
          <a:xfrm flipH="1">
            <a:off x="704178" y="2011014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32950E76-6137-4ACD-AA82-F83F5B1D9611}"/>
              </a:ext>
            </a:extLst>
          </p:cNvPr>
          <p:cNvCxnSpPr>
            <a:cxnSpLocks/>
          </p:cNvCxnSpPr>
          <p:nvPr/>
        </p:nvCxnSpPr>
        <p:spPr>
          <a:xfrm>
            <a:off x="3773135" y="2227014"/>
            <a:ext cx="1440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1F0B7D48-7FE1-4430-B348-F2D4F9A5BF7F}"/>
              </a:ext>
            </a:extLst>
          </p:cNvPr>
          <p:cNvCxnSpPr>
            <a:cxnSpLocks/>
          </p:cNvCxnSpPr>
          <p:nvPr/>
        </p:nvCxnSpPr>
        <p:spPr>
          <a:xfrm rot="16200000">
            <a:off x="4230758" y="1938453"/>
            <a:ext cx="1440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2C261641-1B90-4F3A-8C7A-F5FA5BE78A7E}"/>
              </a:ext>
            </a:extLst>
          </p:cNvPr>
          <p:cNvCxnSpPr>
            <a:cxnSpLocks/>
          </p:cNvCxnSpPr>
          <p:nvPr/>
        </p:nvCxnSpPr>
        <p:spPr>
          <a:xfrm rot="5400000" flipV="1">
            <a:off x="4230758" y="2610064"/>
            <a:ext cx="1440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9E339A2F-5D69-4446-A43C-F8FFB5654A96}"/>
              </a:ext>
            </a:extLst>
          </p:cNvPr>
          <p:cNvCxnSpPr>
            <a:cxnSpLocks/>
          </p:cNvCxnSpPr>
          <p:nvPr/>
        </p:nvCxnSpPr>
        <p:spPr>
          <a:xfrm>
            <a:off x="4779866" y="2142333"/>
            <a:ext cx="2520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D78817C1-9638-42CB-B44C-F2A6F77CC904}"/>
              </a:ext>
            </a:extLst>
          </p:cNvPr>
          <p:cNvCxnSpPr>
            <a:cxnSpLocks/>
          </p:cNvCxnSpPr>
          <p:nvPr/>
        </p:nvCxnSpPr>
        <p:spPr>
          <a:xfrm flipH="1">
            <a:off x="4779866" y="2310611"/>
            <a:ext cx="2520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F23F027-34E8-4160-8B64-9368168E56ED}"/>
              </a:ext>
            </a:extLst>
          </p:cNvPr>
          <p:cNvSpPr txBox="1"/>
          <p:nvPr/>
        </p:nvSpPr>
        <p:spPr>
          <a:xfrm>
            <a:off x="3786548" y="1847171"/>
            <a:ext cx="418704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88EA6675-5564-4965-8D52-F7597C04A2E8}"/>
              </a:ext>
            </a:extLst>
          </p:cNvPr>
          <p:cNvSpPr txBox="1"/>
          <p:nvPr/>
        </p:nvSpPr>
        <p:spPr>
          <a:xfrm>
            <a:off x="1928380" y="2986769"/>
            <a:ext cx="989373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32CEE3C-C6BB-45AD-95CD-F57A9AE645B7}"/>
              </a:ext>
            </a:extLst>
          </p:cNvPr>
          <p:cNvSpPr txBox="1"/>
          <p:nvPr/>
        </p:nvSpPr>
        <p:spPr>
          <a:xfrm>
            <a:off x="3204303" y="4469646"/>
            <a:ext cx="1124026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PDH signal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51834B2-6D34-4279-9377-82DCC869668C}"/>
              </a:ext>
            </a:extLst>
          </p:cNvPr>
          <p:cNvSpPr txBox="1"/>
          <p:nvPr/>
        </p:nvSpPr>
        <p:spPr>
          <a:xfrm>
            <a:off x="5427736" y="2610064"/>
            <a:ext cx="156946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Feedback signal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542F893E-1C9C-4371-9A00-3034ADA893E6}"/>
              </a:ext>
            </a:extLst>
          </p:cNvPr>
          <p:cNvSpPr txBox="1"/>
          <p:nvPr/>
        </p:nvSpPr>
        <p:spPr>
          <a:xfrm>
            <a:off x="1901941" y="2603426"/>
            <a:ext cx="1140056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Modulation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932D7621-0135-41CC-9B0F-DF431DDEEB10}"/>
              </a:ext>
            </a:extLst>
          </p:cNvPr>
          <p:cNvSpPr txBox="1"/>
          <p:nvPr/>
        </p:nvSpPr>
        <p:spPr>
          <a:xfrm>
            <a:off x="1640651" y="3617366"/>
            <a:ext cx="1401346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Demo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dulation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5" name="図 84" descr="\documentclass{article}&#10;\usepackage{amsmath}&#10;\pagestyle{empty}&#10;\begin{document}&#10;&#10;$E_0 e^{i \omega_0 t}$&#10;&#10;&#10;\end{document}" title="IguanaTex Bitmap Display">
            <a:extLst>
              <a:ext uri="{FF2B5EF4-FFF2-40B4-BE49-F238E27FC236}">
                <a16:creationId xmlns:a16="http://schemas.microsoft.com/office/drawing/2014/main" id="{16B16E7F-4CAB-435F-85E6-C7F55966664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642" y="1993244"/>
            <a:ext cx="581714" cy="187429"/>
          </a:xfrm>
          <a:prstGeom prst="rect">
            <a:avLst/>
          </a:prstGeom>
        </p:spPr>
      </p:pic>
      <p:pic>
        <p:nvPicPr>
          <p:cNvPr id="87" name="図 86" descr="\documentclass{article}&#10;\usepackage{amsmath}&#10;\pagestyle{empty}&#10;\begin{document}&#10;&#10;&#10;$E_{\rm i}$&#10;&#10;\end{document}" title="IguanaTex Bitmap Display">
            <a:extLst>
              <a:ext uri="{FF2B5EF4-FFF2-40B4-BE49-F238E27FC236}">
                <a16:creationId xmlns:a16="http://schemas.microsoft.com/office/drawing/2014/main" id="{A9398615-F891-4690-95F7-E3CDEE14DB3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400" y="2022959"/>
            <a:ext cx="170286" cy="157714"/>
          </a:xfrm>
          <a:prstGeom prst="rect">
            <a:avLst/>
          </a:prstGeom>
        </p:spPr>
      </p:pic>
      <p:pic>
        <p:nvPicPr>
          <p:cNvPr id="8" name="図 7" descr="\documentclass{article}&#10;\usepackage{amsmath}&#10;\pagestyle{empty}&#10;\begin{document}&#10;&#10;$P^{\rm I}_{\rm demod}$&#10;&#10;&#10;\end{document}" title="IguanaTex Bitmap Display">
            <a:extLst>
              <a:ext uri="{FF2B5EF4-FFF2-40B4-BE49-F238E27FC236}">
                <a16:creationId xmlns:a16="http://schemas.microsoft.com/office/drawing/2014/main" id="{D7B71332-C21B-449B-AF6C-BC4916EAA9D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30" y="4710975"/>
            <a:ext cx="548572" cy="213713"/>
          </a:xfrm>
          <a:prstGeom prst="rect">
            <a:avLst/>
          </a:prstGeom>
        </p:spPr>
      </p:pic>
      <p:pic>
        <p:nvPicPr>
          <p:cNvPr id="93" name="図 92" descr="\documentclass{article}&#10;\usepackage{amsmath}&#10;\pagestyle{empty}&#10;\begin{document}&#10;&#10;&#10;$E_{\rm r}$&#10;&#10;\end{document}" title="IguanaTex Bitmap Display">
            <a:extLst>
              <a:ext uri="{FF2B5EF4-FFF2-40B4-BE49-F238E27FC236}">
                <a16:creationId xmlns:a16="http://schemas.microsoft.com/office/drawing/2014/main" id="{CD366941-3BF5-4891-A0DF-49BB503297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179" y="2719399"/>
            <a:ext cx="188571" cy="157714"/>
          </a:xfrm>
          <a:prstGeom prst="rect">
            <a:avLst/>
          </a:prstGeom>
        </p:spPr>
      </p:pic>
      <p:pic>
        <p:nvPicPr>
          <p:cNvPr id="95" name="図 94" descr="\documentclass{article}&#10;\usepackage{amsmath}&#10;\pagestyle{empty}&#10;\begin{document}&#10;&#10;$P_{\rm r}$ &#10;&#10;&#10;\end{document}" title="IguanaTex Bitmap Display">
            <a:extLst>
              <a:ext uri="{FF2B5EF4-FFF2-40B4-BE49-F238E27FC236}">
                <a16:creationId xmlns:a16="http://schemas.microsoft.com/office/drawing/2014/main" id="{2E9A5019-D5F9-4871-A6FD-C97AF48761C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321" y="3444154"/>
            <a:ext cx="170286" cy="157714"/>
          </a:xfrm>
          <a:prstGeom prst="rect">
            <a:avLst/>
          </a:prstGeom>
        </p:spPr>
      </p:pic>
      <p:cxnSp>
        <p:nvCxnSpPr>
          <p:cNvPr id="104" name="コネクタ: カギ線 103">
            <a:extLst>
              <a:ext uri="{FF2B5EF4-FFF2-40B4-BE49-F238E27FC236}">
                <a16:creationId xmlns:a16="http://schemas.microsoft.com/office/drawing/2014/main" id="{352D33AF-816C-4320-976A-C64E7B354F00}"/>
              </a:ext>
            </a:extLst>
          </p:cNvPr>
          <p:cNvCxnSpPr>
            <a:stCxn id="9" idx="2"/>
            <a:endCxn id="12" idx="3"/>
          </p:cNvCxnSpPr>
          <p:nvPr/>
        </p:nvCxnSpPr>
        <p:spPr>
          <a:xfrm rot="16200000" flipH="1">
            <a:off x="4802445" y="3588149"/>
            <a:ext cx="140364" cy="1139737"/>
          </a:xfrm>
          <a:prstGeom prst="bentConnector3">
            <a:avLst>
              <a:gd name="adj1" fmla="val 55869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図 108" descr="\documentclass{article}&#10;\usepackage{amsmath}&#10;\pagestyle{empty}&#10;\begin{document}&#10;&#10;$\sin \Omega t$&#10;&#10;&#10;\end{document}" title="IguanaTex Bitmap Display">
            <a:extLst>
              <a:ext uri="{FF2B5EF4-FFF2-40B4-BE49-F238E27FC236}">
                <a16:creationId xmlns:a16="http://schemas.microsoft.com/office/drawing/2014/main" id="{B1889D65-C212-4E68-9EFD-0FB1B7A9F99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352" y="3239107"/>
            <a:ext cx="459428" cy="1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7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5A770C4-3349-4760-89CB-C4FA0F3F358E}"/>
              </a:ext>
            </a:extLst>
          </p:cNvPr>
          <p:cNvCxnSpPr/>
          <p:nvPr/>
        </p:nvCxnSpPr>
        <p:spPr>
          <a:xfrm>
            <a:off x="3210619" y="5127422"/>
            <a:ext cx="2247850" cy="0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E7088A08-E27A-4B6C-82E6-B1A9C798D0E5}"/>
              </a:ext>
            </a:extLst>
          </p:cNvPr>
          <p:cNvSpPr/>
          <p:nvPr/>
        </p:nvSpPr>
        <p:spPr>
          <a:xfrm>
            <a:off x="5482540" y="4661608"/>
            <a:ext cx="359245" cy="936000"/>
          </a:xfrm>
          <a:custGeom>
            <a:avLst/>
            <a:gdLst>
              <a:gd name="connsiteX0" fmla="*/ 359245 w 359245"/>
              <a:gd name="connsiteY0" fmla="*/ 0 h 936000"/>
              <a:gd name="connsiteX1" fmla="*/ 79302 w 359245"/>
              <a:gd name="connsiteY1" fmla="*/ 0 h 936000"/>
              <a:gd name="connsiteX2" fmla="*/ 64740 w 359245"/>
              <a:gd name="connsiteY2" fmla="*/ 39788 h 936000"/>
              <a:gd name="connsiteX3" fmla="*/ 0 w 359245"/>
              <a:gd name="connsiteY3" fmla="*/ 468000 h 936000"/>
              <a:gd name="connsiteX4" fmla="*/ 64740 w 359245"/>
              <a:gd name="connsiteY4" fmla="*/ 896212 h 936000"/>
              <a:gd name="connsiteX5" fmla="*/ 79302 w 359245"/>
              <a:gd name="connsiteY5" fmla="*/ 936000 h 936000"/>
              <a:gd name="connsiteX6" fmla="*/ 359245 w 359245"/>
              <a:gd name="connsiteY6" fmla="*/ 936000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9245" h="936000">
                <a:moveTo>
                  <a:pt x="359245" y="0"/>
                </a:moveTo>
                <a:lnTo>
                  <a:pt x="79302" y="0"/>
                </a:lnTo>
                <a:lnTo>
                  <a:pt x="64740" y="39788"/>
                </a:lnTo>
                <a:cubicBezTo>
                  <a:pt x="22666" y="175060"/>
                  <a:pt x="0" y="318883"/>
                  <a:pt x="0" y="468000"/>
                </a:cubicBezTo>
                <a:cubicBezTo>
                  <a:pt x="0" y="617117"/>
                  <a:pt x="22666" y="760940"/>
                  <a:pt x="64740" y="896212"/>
                </a:cubicBezTo>
                <a:lnTo>
                  <a:pt x="79302" y="936000"/>
                </a:lnTo>
                <a:lnTo>
                  <a:pt x="359245" y="936000"/>
                </a:lnTo>
                <a:close/>
              </a:path>
            </a:pathLst>
          </a:cu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8ED4576-CECF-4635-86C7-DA009C5AA55D}"/>
              </a:ext>
            </a:extLst>
          </p:cNvPr>
          <p:cNvGrpSpPr/>
          <p:nvPr/>
        </p:nvGrpSpPr>
        <p:grpSpPr>
          <a:xfrm>
            <a:off x="6192336" y="4719659"/>
            <a:ext cx="727723" cy="723924"/>
            <a:chOff x="6744108" y="4345431"/>
            <a:chExt cx="727723" cy="723924"/>
          </a:xfrm>
        </p:grpSpPr>
        <p:sp>
          <p:nvSpPr>
            <p:cNvPr id="12" name="部分円 11">
              <a:extLst>
                <a:ext uri="{FF2B5EF4-FFF2-40B4-BE49-F238E27FC236}">
                  <a16:creationId xmlns:a16="http://schemas.microsoft.com/office/drawing/2014/main" id="{00518E6C-612F-4D30-8474-F0ABDEAC8DE0}"/>
                </a:ext>
              </a:extLst>
            </p:cNvPr>
            <p:cNvSpPr/>
            <p:nvPr/>
          </p:nvSpPr>
          <p:spPr>
            <a:xfrm rot="12608940">
              <a:off x="6744108" y="4345431"/>
              <a:ext cx="720000" cy="720000"/>
            </a:xfrm>
            <a:prstGeom prst="pie">
              <a:avLst>
                <a:gd name="adj1" fmla="val 0"/>
                <a:gd name="adj2" fmla="val 1786337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30750B3-E2B5-4526-AA8D-6C32443AEC78}"/>
                </a:ext>
              </a:extLst>
            </p:cNvPr>
            <p:cNvSpPr/>
            <p:nvPr/>
          </p:nvSpPr>
          <p:spPr>
            <a:xfrm>
              <a:off x="6751831" y="4349355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4C01F8E4-5E27-4684-B1E5-9AABF2686833}"/>
              </a:ext>
            </a:extLst>
          </p:cNvPr>
          <p:cNvCxnSpPr/>
          <p:nvPr/>
        </p:nvCxnSpPr>
        <p:spPr>
          <a:xfrm flipH="1" flipV="1">
            <a:off x="5487058" y="5127422"/>
            <a:ext cx="1116076" cy="2185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5E610968-B1BC-42A6-8EF8-BE266CCC7C58}"/>
              </a:ext>
            </a:extLst>
          </p:cNvPr>
          <p:cNvCxnSpPr>
            <a:cxnSpLocks noChangeAspect="1"/>
          </p:cNvCxnSpPr>
          <p:nvPr/>
        </p:nvCxnSpPr>
        <p:spPr>
          <a:xfrm>
            <a:off x="5744798" y="3638408"/>
            <a:ext cx="858336" cy="1491199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5DEF525-29B2-479B-8BB6-0D919CCA7E9D}"/>
              </a:ext>
            </a:extLst>
          </p:cNvPr>
          <p:cNvSpPr/>
          <p:nvPr/>
        </p:nvSpPr>
        <p:spPr>
          <a:xfrm rot="1800000">
            <a:off x="6583436" y="4740072"/>
            <a:ext cx="305114" cy="936000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19FC293-0954-44AC-81AC-36BFD1442088}"/>
              </a:ext>
            </a:extLst>
          </p:cNvPr>
          <p:cNvSpPr/>
          <p:nvPr/>
        </p:nvSpPr>
        <p:spPr>
          <a:xfrm rot="1800000">
            <a:off x="6601946" y="4670994"/>
            <a:ext cx="28800" cy="936000"/>
          </a:xfrm>
          <a:prstGeom prst="rect">
            <a:avLst/>
          </a:prstGeom>
          <a:solidFill>
            <a:srgbClr val="599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FD78704-4004-44AF-AE71-C58DD4859665}"/>
              </a:ext>
            </a:extLst>
          </p:cNvPr>
          <p:cNvSpPr txBox="1"/>
          <p:nvPr/>
        </p:nvSpPr>
        <p:spPr>
          <a:xfrm>
            <a:off x="2426940" y="5608892"/>
            <a:ext cx="1356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End mirror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99.9%,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Concave 4 m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3EBF01A-6A22-4CDC-82C7-472924C04756}"/>
              </a:ext>
            </a:extLst>
          </p:cNvPr>
          <p:cNvCxnSpPr>
            <a:cxnSpLocks/>
          </p:cNvCxnSpPr>
          <p:nvPr/>
        </p:nvCxnSpPr>
        <p:spPr>
          <a:xfrm>
            <a:off x="3209208" y="5129608"/>
            <a:ext cx="22500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32C157D-FB56-4D93-AB15-12C393C2EBBF}"/>
              </a:ext>
            </a:extLst>
          </p:cNvPr>
          <p:cNvSpPr txBox="1"/>
          <p:nvPr/>
        </p:nvSpPr>
        <p:spPr>
          <a:xfrm>
            <a:off x="5021676" y="5608892"/>
            <a:ext cx="1119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Mid mirror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99.94%,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Convex 7 m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60AC139-CD0C-4EE3-B99A-737E6BEF179B}"/>
              </a:ext>
            </a:extLst>
          </p:cNvPr>
          <p:cNvSpPr txBox="1"/>
          <p:nvPr/>
        </p:nvSpPr>
        <p:spPr>
          <a:xfrm>
            <a:off x="5968331" y="5608892"/>
            <a:ext cx="17351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Folded mirror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99.4%,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Flat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5CB3546E-CBB9-4B81-B93C-5E8BAE9D5454}"/>
              </a:ext>
            </a:extLst>
          </p:cNvPr>
          <p:cNvCxnSpPr>
            <a:cxnSpLocks/>
          </p:cNvCxnSpPr>
          <p:nvPr/>
        </p:nvCxnSpPr>
        <p:spPr>
          <a:xfrm>
            <a:off x="5482155" y="5129608"/>
            <a:ext cx="1119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4D1E2C6-5FB7-4EBA-9E64-669CB72CDEA7}"/>
              </a:ext>
            </a:extLst>
          </p:cNvPr>
          <p:cNvSpPr txBox="1"/>
          <p:nvPr/>
        </p:nvSpPr>
        <p:spPr>
          <a:xfrm>
            <a:off x="3726495" y="5129607"/>
            <a:ext cx="12154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62.5 mm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6EA3024-A083-42CE-8E19-B32DBE8D0303}"/>
              </a:ext>
            </a:extLst>
          </p:cNvPr>
          <p:cNvSpPr txBox="1"/>
          <p:nvPr/>
        </p:nvSpPr>
        <p:spPr>
          <a:xfrm>
            <a:off x="5551348" y="5129607"/>
            <a:ext cx="9812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31.1 mm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7175BEC-DACE-457D-BF0A-13391F475AC1}"/>
              </a:ext>
            </a:extLst>
          </p:cNvPr>
          <p:cNvSpPr txBox="1"/>
          <p:nvPr/>
        </p:nvSpPr>
        <p:spPr>
          <a:xfrm>
            <a:off x="5827921" y="3897588"/>
            <a:ext cx="10466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47.6 mm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B6FA0465-C0DD-4AB5-8FBC-3972E0DAE0B2}"/>
              </a:ext>
            </a:extLst>
          </p:cNvPr>
          <p:cNvCxnSpPr>
            <a:cxnSpLocks/>
          </p:cNvCxnSpPr>
          <p:nvPr/>
        </p:nvCxnSpPr>
        <p:spPr>
          <a:xfrm rot="3600000">
            <a:off x="5316398" y="4387596"/>
            <a:ext cx="17136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D63FC78-19B0-4FF5-B3DB-871739FBFA1C}"/>
              </a:ext>
            </a:extLst>
          </p:cNvPr>
          <p:cNvCxnSpPr>
            <a:cxnSpLocks/>
          </p:cNvCxnSpPr>
          <p:nvPr/>
        </p:nvCxnSpPr>
        <p:spPr>
          <a:xfrm rot="1800000">
            <a:off x="6121898" y="4975583"/>
            <a:ext cx="432000" cy="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B900DBF-68BE-47F6-AF1C-05B1333A9629}"/>
              </a:ext>
            </a:extLst>
          </p:cNvPr>
          <p:cNvSpPr txBox="1"/>
          <p:nvPr/>
        </p:nvSpPr>
        <p:spPr>
          <a:xfrm>
            <a:off x="3251331" y="4571856"/>
            <a:ext cx="9841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HR coating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7EB986F-3279-4F16-87F2-C753DF1309D7}"/>
              </a:ext>
            </a:extLst>
          </p:cNvPr>
          <p:cNvSpPr txBox="1"/>
          <p:nvPr/>
        </p:nvSpPr>
        <p:spPr>
          <a:xfrm>
            <a:off x="2079219" y="4571856"/>
            <a:ext cx="9841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AR coating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56A8CE5-C642-4528-87E2-E60D826A6DF2}"/>
              </a:ext>
            </a:extLst>
          </p:cNvPr>
          <p:cNvSpPr txBox="1"/>
          <p:nvPr/>
        </p:nvSpPr>
        <p:spPr>
          <a:xfrm>
            <a:off x="5546950" y="2874349"/>
            <a:ext cx="1581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Front mirror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99.4%,</a:t>
            </a: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Flat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A37708F-D3BD-4F62-8FAF-A28BA00AE65B}"/>
              </a:ext>
            </a:extLst>
          </p:cNvPr>
          <p:cNvGrpSpPr/>
          <p:nvPr/>
        </p:nvGrpSpPr>
        <p:grpSpPr>
          <a:xfrm flipH="1">
            <a:off x="2947862" y="4661608"/>
            <a:ext cx="342798" cy="936000"/>
            <a:chOff x="5969448" y="3591677"/>
            <a:chExt cx="342798" cy="9360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499BE9D-BCD7-4600-82CD-350193501CD1}"/>
                </a:ext>
              </a:extLst>
            </p:cNvPr>
            <p:cNvSpPr/>
            <p:nvPr/>
          </p:nvSpPr>
          <p:spPr>
            <a:xfrm flipH="1">
              <a:off x="5969448" y="3591677"/>
              <a:ext cx="314081" cy="936000"/>
            </a:xfrm>
            <a:custGeom>
              <a:avLst/>
              <a:gdLst>
                <a:gd name="connsiteX0" fmla="*/ 314081 w 314081"/>
                <a:gd name="connsiteY0" fmla="*/ 0 h 936000"/>
                <a:gd name="connsiteX1" fmla="*/ 0 w 314081"/>
                <a:gd name="connsiteY1" fmla="*/ 0 h 936000"/>
                <a:gd name="connsiteX2" fmla="*/ 0 w 314081"/>
                <a:gd name="connsiteY2" fmla="*/ 936000 h 936000"/>
                <a:gd name="connsiteX3" fmla="*/ 314081 w 314081"/>
                <a:gd name="connsiteY3" fmla="*/ 936000 h 936000"/>
                <a:gd name="connsiteX4" fmla="*/ 299519 w 314081"/>
                <a:gd name="connsiteY4" fmla="*/ 896212 h 936000"/>
                <a:gd name="connsiteX5" fmla="*/ 234779 w 314081"/>
                <a:gd name="connsiteY5" fmla="*/ 468000 h 936000"/>
                <a:gd name="connsiteX6" fmla="*/ 299519 w 314081"/>
                <a:gd name="connsiteY6" fmla="*/ 39788 h 9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81" h="936000">
                  <a:moveTo>
                    <a:pt x="314081" y="0"/>
                  </a:moveTo>
                  <a:lnTo>
                    <a:pt x="0" y="0"/>
                  </a:lnTo>
                  <a:lnTo>
                    <a:pt x="0" y="936000"/>
                  </a:lnTo>
                  <a:lnTo>
                    <a:pt x="314081" y="936000"/>
                  </a:lnTo>
                  <a:lnTo>
                    <a:pt x="299519" y="896212"/>
                  </a:lnTo>
                  <a:cubicBezTo>
                    <a:pt x="257445" y="760940"/>
                    <a:pt x="234779" y="617117"/>
                    <a:pt x="234779" y="468000"/>
                  </a:cubicBezTo>
                  <a:cubicBezTo>
                    <a:pt x="234779" y="318883"/>
                    <a:pt x="257445" y="175060"/>
                    <a:pt x="299519" y="39788"/>
                  </a:cubicBezTo>
                  <a:close/>
                </a:path>
              </a:pathLst>
            </a:cu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A020EFE-03DD-4FFA-81B1-ED5E3A4BE6CC}"/>
                </a:ext>
              </a:extLst>
            </p:cNvPr>
            <p:cNvSpPr/>
            <p:nvPr/>
          </p:nvSpPr>
          <p:spPr>
            <a:xfrm flipH="1">
              <a:off x="5998165" y="3591677"/>
              <a:ext cx="314081" cy="936000"/>
            </a:xfrm>
            <a:custGeom>
              <a:avLst/>
              <a:gdLst>
                <a:gd name="connsiteX0" fmla="*/ 314081 w 314081"/>
                <a:gd name="connsiteY0" fmla="*/ 0 h 936000"/>
                <a:gd name="connsiteX1" fmla="*/ 0 w 314081"/>
                <a:gd name="connsiteY1" fmla="*/ 0 h 936000"/>
                <a:gd name="connsiteX2" fmla="*/ 0 w 314081"/>
                <a:gd name="connsiteY2" fmla="*/ 936000 h 936000"/>
                <a:gd name="connsiteX3" fmla="*/ 314081 w 314081"/>
                <a:gd name="connsiteY3" fmla="*/ 936000 h 936000"/>
                <a:gd name="connsiteX4" fmla="*/ 299519 w 314081"/>
                <a:gd name="connsiteY4" fmla="*/ 896212 h 936000"/>
                <a:gd name="connsiteX5" fmla="*/ 234779 w 314081"/>
                <a:gd name="connsiteY5" fmla="*/ 468000 h 936000"/>
                <a:gd name="connsiteX6" fmla="*/ 299519 w 314081"/>
                <a:gd name="connsiteY6" fmla="*/ 39788 h 9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081" h="936000">
                  <a:moveTo>
                    <a:pt x="314081" y="0"/>
                  </a:moveTo>
                  <a:lnTo>
                    <a:pt x="0" y="0"/>
                  </a:lnTo>
                  <a:lnTo>
                    <a:pt x="0" y="936000"/>
                  </a:lnTo>
                  <a:lnTo>
                    <a:pt x="314081" y="936000"/>
                  </a:lnTo>
                  <a:lnTo>
                    <a:pt x="299519" y="896212"/>
                  </a:lnTo>
                  <a:cubicBezTo>
                    <a:pt x="257445" y="760940"/>
                    <a:pt x="234779" y="617117"/>
                    <a:pt x="234779" y="468000"/>
                  </a:cubicBezTo>
                  <a:cubicBezTo>
                    <a:pt x="234779" y="318883"/>
                    <a:pt x="257445" y="175060"/>
                    <a:pt x="299519" y="39788"/>
                  </a:cubicBezTo>
                  <a:close/>
                </a:path>
              </a:pathLst>
            </a:cu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1C33131-70AE-45CE-AF2F-7A095AAB0D31}"/>
              </a:ext>
            </a:extLst>
          </p:cNvPr>
          <p:cNvSpPr/>
          <p:nvPr/>
        </p:nvSpPr>
        <p:spPr>
          <a:xfrm>
            <a:off x="5459208" y="4661608"/>
            <a:ext cx="107891" cy="936000"/>
          </a:xfrm>
          <a:custGeom>
            <a:avLst/>
            <a:gdLst>
              <a:gd name="connsiteX0" fmla="*/ 107891 w 107891"/>
              <a:gd name="connsiteY0" fmla="*/ 0 h 936000"/>
              <a:gd name="connsiteX1" fmla="*/ 79302 w 107891"/>
              <a:gd name="connsiteY1" fmla="*/ 0 h 936000"/>
              <a:gd name="connsiteX2" fmla="*/ 64740 w 107891"/>
              <a:gd name="connsiteY2" fmla="*/ 39788 h 936000"/>
              <a:gd name="connsiteX3" fmla="*/ 0 w 107891"/>
              <a:gd name="connsiteY3" fmla="*/ 468000 h 936000"/>
              <a:gd name="connsiteX4" fmla="*/ 64740 w 107891"/>
              <a:gd name="connsiteY4" fmla="*/ 896212 h 936000"/>
              <a:gd name="connsiteX5" fmla="*/ 79302 w 107891"/>
              <a:gd name="connsiteY5" fmla="*/ 936000 h 936000"/>
              <a:gd name="connsiteX6" fmla="*/ 107891 w 107891"/>
              <a:gd name="connsiteY6" fmla="*/ 936000 h 936000"/>
              <a:gd name="connsiteX7" fmla="*/ 93329 w 107891"/>
              <a:gd name="connsiteY7" fmla="*/ 896212 h 936000"/>
              <a:gd name="connsiteX8" fmla="*/ 28589 w 107891"/>
              <a:gd name="connsiteY8" fmla="*/ 468000 h 936000"/>
              <a:gd name="connsiteX9" fmla="*/ 93329 w 107891"/>
              <a:gd name="connsiteY9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891" h="936000">
                <a:moveTo>
                  <a:pt x="107891" y="0"/>
                </a:moveTo>
                <a:lnTo>
                  <a:pt x="79302" y="0"/>
                </a:lnTo>
                <a:lnTo>
                  <a:pt x="64740" y="39788"/>
                </a:lnTo>
                <a:cubicBezTo>
                  <a:pt x="22666" y="175060"/>
                  <a:pt x="0" y="318883"/>
                  <a:pt x="0" y="468000"/>
                </a:cubicBezTo>
                <a:cubicBezTo>
                  <a:pt x="0" y="617117"/>
                  <a:pt x="22666" y="760940"/>
                  <a:pt x="64740" y="896212"/>
                </a:cubicBezTo>
                <a:lnTo>
                  <a:pt x="79302" y="936000"/>
                </a:lnTo>
                <a:lnTo>
                  <a:pt x="107891" y="936000"/>
                </a:lnTo>
                <a:lnTo>
                  <a:pt x="93329" y="896212"/>
                </a:lnTo>
                <a:cubicBezTo>
                  <a:pt x="51255" y="760940"/>
                  <a:pt x="28589" y="617117"/>
                  <a:pt x="28589" y="468000"/>
                </a:cubicBezTo>
                <a:cubicBezTo>
                  <a:pt x="28589" y="318883"/>
                  <a:pt x="51255" y="175060"/>
                  <a:pt x="93329" y="39788"/>
                </a:cubicBezTo>
                <a:close/>
              </a:path>
            </a:pathLst>
          </a:cu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09A3CDD2-ED51-42F1-9319-876AB50A0D54}"/>
              </a:ext>
            </a:extLst>
          </p:cNvPr>
          <p:cNvSpPr/>
          <p:nvPr/>
        </p:nvSpPr>
        <p:spPr>
          <a:xfrm rot="1800000">
            <a:off x="6601944" y="4670993"/>
            <a:ext cx="28800" cy="936000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0387E8C-E686-4F32-A68C-35E077FAA735}"/>
              </a:ext>
            </a:extLst>
          </p:cNvPr>
          <p:cNvGrpSpPr/>
          <p:nvPr/>
        </p:nvGrpSpPr>
        <p:grpSpPr>
          <a:xfrm rot="3600000">
            <a:off x="5516701" y="3040476"/>
            <a:ext cx="305114" cy="936000"/>
            <a:chOff x="2178654" y="3626562"/>
            <a:chExt cx="305114" cy="936000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6CFC808-A0F5-4AC9-973B-DE77545F51C3}"/>
                </a:ext>
              </a:extLst>
            </p:cNvPr>
            <p:cNvSpPr/>
            <p:nvPr/>
          </p:nvSpPr>
          <p:spPr>
            <a:xfrm flipH="1">
              <a:off x="2178654" y="3626562"/>
              <a:ext cx="305114" cy="936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407D5B82-86BA-48AF-A461-8BF4766F0B8B}"/>
                </a:ext>
              </a:extLst>
            </p:cNvPr>
            <p:cNvSpPr/>
            <p:nvPr/>
          </p:nvSpPr>
          <p:spPr>
            <a:xfrm flipH="1">
              <a:off x="2454968" y="3626562"/>
              <a:ext cx="28800" cy="936000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BF46E47F-A813-4FF1-A4FA-B3E43519BEBF}"/>
              </a:ext>
            </a:extLst>
          </p:cNvPr>
          <p:cNvCxnSpPr>
            <a:cxnSpLocks/>
            <a:stCxn id="35" idx="3"/>
          </p:cNvCxnSpPr>
          <p:nvPr/>
        </p:nvCxnSpPr>
        <p:spPr>
          <a:xfrm flipH="1" flipV="1">
            <a:off x="5458469" y="3140172"/>
            <a:ext cx="272668" cy="475480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F342FE5-E1DC-4AAF-AB5F-956A9762E23F}"/>
              </a:ext>
            </a:extLst>
          </p:cNvPr>
          <p:cNvSpPr txBox="1"/>
          <p:nvPr/>
        </p:nvSpPr>
        <p:spPr>
          <a:xfrm>
            <a:off x="5712104" y="4576664"/>
            <a:ext cx="70442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30 deg</a:t>
            </a:r>
          </a:p>
        </p:txBody>
      </p:sp>
    </p:spTree>
    <p:extLst>
      <p:ext uri="{BB962C8B-B14F-4D97-AF65-F5344CB8AC3E}">
        <p14:creationId xmlns:p14="http://schemas.microsoft.com/office/powerpoint/2010/main" val="2659086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F2270CD-A295-400A-94FB-36A3C6AFFF39}"/>
              </a:ext>
            </a:extLst>
          </p:cNvPr>
          <p:cNvGrpSpPr/>
          <p:nvPr/>
        </p:nvGrpSpPr>
        <p:grpSpPr>
          <a:xfrm>
            <a:off x="2138020" y="588968"/>
            <a:ext cx="7387234" cy="5680064"/>
            <a:chOff x="947849" y="1262278"/>
            <a:chExt cx="7387234" cy="568006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B51534D-0E0C-4A28-9014-FB7DADF6B003}"/>
                </a:ext>
              </a:extLst>
            </p:cNvPr>
            <p:cNvSpPr/>
            <p:nvPr/>
          </p:nvSpPr>
          <p:spPr>
            <a:xfrm rot="1798403">
              <a:off x="3287117" y="1262278"/>
              <a:ext cx="3176567" cy="3079435"/>
            </a:xfrm>
            <a:custGeom>
              <a:avLst/>
              <a:gdLst>
                <a:gd name="connsiteX0" fmla="*/ 0 w 3176567"/>
                <a:gd name="connsiteY0" fmla="*/ 1832024 h 3079435"/>
                <a:gd name="connsiteX1" fmla="*/ 3176567 w 3176567"/>
                <a:gd name="connsiteY1" fmla="*/ 0 h 3079435"/>
                <a:gd name="connsiteX2" fmla="*/ 3176566 w 3176567"/>
                <a:gd name="connsiteY2" fmla="*/ 1662323 h 3079435"/>
                <a:gd name="connsiteX3" fmla="*/ 719421 w 3176567"/>
                <a:gd name="connsiteY3" fmla="*/ 3079435 h 3079435"/>
                <a:gd name="connsiteX4" fmla="*/ 0 w 3176567"/>
                <a:gd name="connsiteY4" fmla="*/ 1832024 h 307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6567" h="3079435">
                  <a:moveTo>
                    <a:pt x="0" y="1832024"/>
                  </a:moveTo>
                  <a:lnTo>
                    <a:pt x="3176567" y="0"/>
                  </a:lnTo>
                  <a:lnTo>
                    <a:pt x="3176566" y="1662323"/>
                  </a:lnTo>
                  <a:lnTo>
                    <a:pt x="719421" y="3079435"/>
                  </a:lnTo>
                  <a:lnTo>
                    <a:pt x="0" y="18320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A19FC293-0954-44AC-81AC-36BFD1442088}"/>
                </a:ext>
              </a:extLst>
            </p:cNvPr>
            <p:cNvSpPr/>
            <p:nvPr/>
          </p:nvSpPr>
          <p:spPr>
            <a:xfrm rot="1800000">
              <a:off x="6601946" y="2526512"/>
              <a:ext cx="28800" cy="936000"/>
            </a:xfrm>
            <a:prstGeom prst="rect">
              <a:avLst/>
            </a:prstGeom>
            <a:solidFill>
              <a:srgbClr val="599A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F32C157D-FB56-4D93-AB15-12C393C2EBBF}"/>
                </a:ext>
              </a:extLst>
            </p:cNvPr>
            <p:cNvSpPr txBox="1"/>
            <p:nvPr/>
          </p:nvSpPr>
          <p:spPr>
            <a:xfrm>
              <a:off x="5012256" y="1951873"/>
              <a:ext cx="13680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Mid mirror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60AC139-CD0C-4EE3-B99A-737E6BEF179B}"/>
                </a:ext>
              </a:extLst>
            </p:cNvPr>
            <p:cNvSpPr txBox="1"/>
            <p:nvPr/>
          </p:nvSpPr>
          <p:spPr>
            <a:xfrm>
              <a:off x="6975139" y="3229121"/>
              <a:ext cx="13599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Folded mirror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FD78704-4004-44AF-AE71-C58DD4859665}"/>
                </a:ext>
              </a:extLst>
            </p:cNvPr>
            <p:cNvSpPr txBox="1"/>
            <p:nvPr/>
          </p:nvSpPr>
          <p:spPr>
            <a:xfrm>
              <a:off x="2495844" y="1951873"/>
              <a:ext cx="13020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End mirror</a:t>
              </a: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7E637AF-50BA-4E87-9569-E6108CA4B1F7}"/>
                </a:ext>
              </a:extLst>
            </p:cNvPr>
            <p:cNvCxnSpPr>
              <a:cxnSpLocks/>
            </p:cNvCxnSpPr>
            <p:nvPr/>
          </p:nvCxnSpPr>
          <p:spPr>
            <a:xfrm>
              <a:off x="4251170" y="2265312"/>
              <a:ext cx="0" cy="144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3A7E5C1-26AA-408B-9754-C4B07047153F}"/>
                </a:ext>
              </a:extLst>
            </p:cNvPr>
            <p:cNvGrpSpPr/>
            <p:nvPr/>
          </p:nvGrpSpPr>
          <p:grpSpPr>
            <a:xfrm>
              <a:off x="5203185" y="2265312"/>
              <a:ext cx="829095" cy="1440000"/>
              <a:chOff x="5203185" y="4409794"/>
              <a:chExt cx="829095" cy="14400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36CBF3D-8A36-4059-9BD5-58808EFE6902}"/>
                  </a:ext>
                </a:extLst>
              </p:cNvPr>
              <p:cNvGrpSpPr/>
              <p:nvPr/>
            </p:nvGrpSpPr>
            <p:grpSpPr>
              <a:xfrm>
                <a:off x="5459208" y="4661608"/>
                <a:ext cx="382577" cy="936000"/>
                <a:chOff x="5549636" y="4078317"/>
                <a:chExt cx="382577" cy="936000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E7088A08-E27A-4B6C-82E6-B1A9C798D0E5}"/>
                    </a:ext>
                  </a:extLst>
                </p:cNvPr>
                <p:cNvSpPr/>
                <p:nvPr/>
              </p:nvSpPr>
              <p:spPr>
                <a:xfrm>
                  <a:off x="5572968" y="4078317"/>
                  <a:ext cx="359245" cy="936000"/>
                </a:xfrm>
                <a:custGeom>
                  <a:avLst/>
                  <a:gdLst>
                    <a:gd name="connsiteX0" fmla="*/ 359245 w 359245"/>
                    <a:gd name="connsiteY0" fmla="*/ 0 h 936000"/>
                    <a:gd name="connsiteX1" fmla="*/ 79302 w 359245"/>
                    <a:gd name="connsiteY1" fmla="*/ 0 h 936000"/>
                    <a:gd name="connsiteX2" fmla="*/ 64740 w 359245"/>
                    <a:gd name="connsiteY2" fmla="*/ 39788 h 936000"/>
                    <a:gd name="connsiteX3" fmla="*/ 0 w 359245"/>
                    <a:gd name="connsiteY3" fmla="*/ 468000 h 936000"/>
                    <a:gd name="connsiteX4" fmla="*/ 64740 w 359245"/>
                    <a:gd name="connsiteY4" fmla="*/ 896212 h 936000"/>
                    <a:gd name="connsiteX5" fmla="*/ 79302 w 359245"/>
                    <a:gd name="connsiteY5" fmla="*/ 936000 h 936000"/>
                    <a:gd name="connsiteX6" fmla="*/ 359245 w 359245"/>
                    <a:gd name="connsiteY6" fmla="*/ 936000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245" h="936000">
                      <a:moveTo>
                        <a:pt x="359245" y="0"/>
                      </a:moveTo>
                      <a:lnTo>
                        <a:pt x="79302" y="0"/>
                      </a:lnTo>
                      <a:lnTo>
                        <a:pt x="64740" y="39788"/>
                      </a:lnTo>
                      <a:cubicBezTo>
                        <a:pt x="22666" y="175060"/>
                        <a:pt x="0" y="318883"/>
                        <a:pt x="0" y="468000"/>
                      </a:cubicBezTo>
                      <a:cubicBezTo>
                        <a:pt x="0" y="617117"/>
                        <a:pt x="22666" y="760940"/>
                        <a:pt x="64740" y="896212"/>
                      </a:cubicBezTo>
                      <a:lnTo>
                        <a:pt x="79302" y="936000"/>
                      </a:lnTo>
                      <a:lnTo>
                        <a:pt x="359245" y="93600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1C33131-70AE-45CE-AF2F-7A095AAB0D31}"/>
                    </a:ext>
                  </a:extLst>
                </p:cNvPr>
                <p:cNvSpPr/>
                <p:nvPr/>
              </p:nvSpPr>
              <p:spPr>
                <a:xfrm>
                  <a:off x="5549636" y="4078317"/>
                  <a:ext cx="107891" cy="936000"/>
                </a:xfrm>
                <a:custGeom>
                  <a:avLst/>
                  <a:gdLst>
                    <a:gd name="connsiteX0" fmla="*/ 107891 w 107891"/>
                    <a:gd name="connsiteY0" fmla="*/ 0 h 936000"/>
                    <a:gd name="connsiteX1" fmla="*/ 79302 w 107891"/>
                    <a:gd name="connsiteY1" fmla="*/ 0 h 936000"/>
                    <a:gd name="connsiteX2" fmla="*/ 64740 w 107891"/>
                    <a:gd name="connsiteY2" fmla="*/ 39788 h 936000"/>
                    <a:gd name="connsiteX3" fmla="*/ 0 w 107891"/>
                    <a:gd name="connsiteY3" fmla="*/ 468000 h 936000"/>
                    <a:gd name="connsiteX4" fmla="*/ 64740 w 107891"/>
                    <a:gd name="connsiteY4" fmla="*/ 896212 h 936000"/>
                    <a:gd name="connsiteX5" fmla="*/ 79302 w 107891"/>
                    <a:gd name="connsiteY5" fmla="*/ 936000 h 936000"/>
                    <a:gd name="connsiteX6" fmla="*/ 107891 w 107891"/>
                    <a:gd name="connsiteY6" fmla="*/ 936000 h 936000"/>
                    <a:gd name="connsiteX7" fmla="*/ 93329 w 107891"/>
                    <a:gd name="connsiteY7" fmla="*/ 896212 h 936000"/>
                    <a:gd name="connsiteX8" fmla="*/ 28589 w 107891"/>
                    <a:gd name="connsiteY8" fmla="*/ 468000 h 936000"/>
                    <a:gd name="connsiteX9" fmla="*/ 93329 w 107891"/>
                    <a:gd name="connsiteY9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7891" h="936000">
                      <a:moveTo>
                        <a:pt x="107891" y="0"/>
                      </a:moveTo>
                      <a:lnTo>
                        <a:pt x="79302" y="0"/>
                      </a:lnTo>
                      <a:lnTo>
                        <a:pt x="64740" y="39788"/>
                      </a:lnTo>
                      <a:cubicBezTo>
                        <a:pt x="22666" y="175060"/>
                        <a:pt x="0" y="318883"/>
                        <a:pt x="0" y="468000"/>
                      </a:cubicBezTo>
                      <a:cubicBezTo>
                        <a:pt x="0" y="617117"/>
                        <a:pt x="22666" y="760940"/>
                        <a:pt x="64740" y="896212"/>
                      </a:cubicBezTo>
                      <a:lnTo>
                        <a:pt x="79302" y="936000"/>
                      </a:lnTo>
                      <a:lnTo>
                        <a:pt x="107891" y="936000"/>
                      </a:lnTo>
                      <a:lnTo>
                        <a:pt x="93329" y="896212"/>
                      </a:lnTo>
                      <a:cubicBezTo>
                        <a:pt x="51255" y="760940"/>
                        <a:pt x="28589" y="617117"/>
                        <a:pt x="28589" y="468000"/>
                      </a:cubicBezTo>
                      <a:cubicBezTo>
                        <a:pt x="28589" y="318883"/>
                        <a:pt x="51255" y="175060"/>
                        <a:pt x="93329" y="39788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B295454B-4279-495D-A355-D2D9D6E83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9825" y="4409794"/>
                <a:ext cx="0" cy="144000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27485D3-4A38-4970-88C1-B23AD20F62AD}"/>
                  </a:ext>
                </a:extLst>
              </p:cNvPr>
              <p:cNvGrpSpPr/>
              <p:nvPr/>
            </p:nvGrpSpPr>
            <p:grpSpPr>
              <a:xfrm>
                <a:off x="5203185" y="4445608"/>
                <a:ext cx="829095" cy="1368000"/>
                <a:chOff x="5203185" y="4446648"/>
                <a:chExt cx="829095" cy="1368000"/>
              </a:xfrm>
            </p:grpSpPr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613F42DD-4D8E-43E1-8946-FD6388978206}"/>
                    </a:ext>
                  </a:extLst>
                </p:cNvPr>
                <p:cNvSpPr/>
                <p:nvPr/>
              </p:nvSpPr>
              <p:spPr>
                <a:xfrm>
                  <a:off x="5240280" y="4446648"/>
                  <a:ext cx="432000" cy="216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DBFD99BD-DEE1-466A-9F7E-839366F697D8}"/>
                    </a:ext>
                  </a:extLst>
                </p:cNvPr>
                <p:cNvSpPr/>
                <p:nvPr/>
              </p:nvSpPr>
              <p:spPr>
                <a:xfrm>
                  <a:off x="5240280" y="5598648"/>
                  <a:ext cx="432000" cy="216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8543B99A-7256-434F-A8BE-F48EFD293C83}"/>
                    </a:ext>
                  </a:extLst>
                </p:cNvPr>
                <p:cNvSpPr/>
                <p:nvPr/>
              </p:nvSpPr>
              <p:spPr>
                <a:xfrm>
                  <a:off x="5240280" y="4589137"/>
                  <a:ext cx="216000" cy="108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502D78D6-752F-4384-B465-7163F8D0D0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3185" y="4464648"/>
                  <a:ext cx="0" cy="18000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34A7EE9D-6804-4B95-B655-DC1F9E28F3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240280" y="4554648"/>
                  <a:ext cx="792000" cy="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616B7860-E5F3-4DF3-912C-98D878F5A3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240280" y="5706648"/>
                  <a:ext cx="792000" cy="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C66628A-CF70-4ACA-BA56-BF40C84002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3185" y="5616648"/>
                  <a:ext cx="0" cy="18000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28AC418F-8012-4E8D-BE34-2FA2B6945F12}"/>
                </a:ext>
              </a:extLst>
            </p:cNvPr>
            <p:cNvSpPr/>
            <p:nvPr/>
          </p:nvSpPr>
          <p:spPr>
            <a:xfrm rot="1800000" flipH="1">
              <a:off x="6938733" y="2531625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3D6F26BD-05CC-415C-B07D-0633310134B1}"/>
                </a:ext>
              </a:extLst>
            </p:cNvPr>
            <p:cNvSpPr/>
            <p:nvPr/>
          </p:nvSpPr>
          <p:spPr>
            <a:xfrm rot="1800000" flipH="1">
              <a:off x="6362733" y="352928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6FCD1EFF-24FD-451A-A30D-E638548BA76D}"/>
                </a:ext>
              </a:extLst>
            </p:cNvPr>
            <p:cNvSpPr/>
            <p:nvPr/>
          </p:nvSpPr>
          <p:spPr>
            <a:xfrm rot="1800000" flipH="1">
              <a:off x="6853020" y="2651147"/>
              <a:ext cx="216000" cy="10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F87B3C40-7DA6-4A83-AED0-736A8A85F8AC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7373920" y="2676172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BF650A29-0D89-4151-85FF-4BB3C94C7BB9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6797920" y="3673833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EDFDA94-A114-4389-B23F-B9E083240D42}"/>
                </a:ext>
              </a:extLst>
            </p:cNvPr>
            <p:cNvSpPr txBox="1"/>
            <p:nvPr/>
          </p:nvSpPr>
          <p:spPr>
            <a:xfrm>
              <a:off x="4026368" y="3635979"/>
              <a:ext cx="106559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Spacer</a:t>
              </a: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700567EC-A651-4A4E-8EB1-7951A50FD920}"/>
                </a:ext>
              </a:extLst>
            </p:cNvPr>
            <p:cNvSpPr txBox="1"/>
            <p:nvPr/>
          </p:nvSpPr>
          <p:spPr>
            <a:xfrm>
              <a:off x="6783903" y="2281246"/>
              <a:ext cx="106559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J</a:t>
              </a:r>
              <a:r>
                <a:rPr kumimoji="0" lang="en-US" altLang="ja-JP" sz="14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ig</a:t>
              </a:r>
              <a:endPara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5EF374CB-F9C2-4F35-A4BC-FBFFB909FC8A}"/>
                </a:ext>
              </a:extLst>
            </p:cNvPr>
            <p:cNvSpPr/>
            <p:nvPr/>
          </p:nvSpPr>
          <p:spPr>
            <a:xfrm>
              <a:off x="3263374" y="2583765"/>
              <a:ext cx="144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08C2A9FF-A525-4ABF-9396-F380C58C4C86}"/>
                </a:ext>
              </a:extLst>
            </p:cNvPr>
            <p:cNvSpPr/>
            <p:nvPr/>
          </p:nvSpPr>
          <p:spPr>
            <a:xfrm>
              <a:off x="3261568" y="3314487"/>
              <a:ext cx="144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7A5AD95-A9A3-45A5-ABA3-ABA6732C69BA}"/>
                </a:ext>
              </a:extLst>
            </p:cNvPr>
            <p:cNvSpPr/>
            <p:nvPr/>
          </p:nvSpPr>
          <p:spPr>
            <a:xfrm>
              <a:off x="2713035" y="230112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0F19BAA-AD1A-44B5-88DD-0664D551F18B}"/>
                </a:ext>
              </a:extLst>
            </p:cNvPr>
            <p:cNvSpPr/>
            <p:nvPr/>
          </p:nvSpPr>
          <p:spPr>
            <a:xfrm>
              <a:off x="2713035" y="345312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1555B42-27E3-448A-82B4-C33445A65E26}"/>
                </a:ext>
              </a:extLst>
            </p:cNvPr>
            <p:cNvSpPr/>
            <p:nvPr/>
          </p:nvSpPr>
          <p:spPr>
            <a:xfrm>
              <a:off x="2928426" y="2625126"/>
              <a:ext cx="108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16E4CDF-F083-4385-883E-8081A5A56EFD}"/>
                </a:ext>
              </a:extLst>
            </p:cNvPr>
            <p:cNvSpPr/>
            <p:nvPr/>
          </p:nvSpPr>
          <p:spPr>
            <a:xfrm>
              <a:off x="2713035" y="2443615"/>
              <a:ext cx="216000" cy="10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5F55586-D5D7-4C1E-9180-3CBA4C4D5D11}"/>
                </a:ext>
              </a:extLst>
            </p:cNvPr>
            <p:cNvCxnSpPr>
              <a:cxnSpLocks/>
            </p:cNvCxnSpPr>
            <p:nvPr/>
          </p:nvCxnSpPr>
          <p:spPr>
            <a:xfrm>
              <a:off x="2675940" y="2319126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68DEF4A7-928F-4A50-BA0F-51511B7E0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3035" y="2409126"/>
              <a:ext cx="864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D504632D-8DD4-481B-AC54-6B961AC633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3035" y="3561126"/>
              <a:ext cx="864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70F85DDC-1260-4760-B4DC-E0A9D44AD70B}"/>
                </a:ext>
              </a:extLst>
            </p:cNvPr>
            <p:cNvCxnSpPr>
              <a:cxnSpLocks/>
            </p:cNvCxnSpPr>
            <p:nvPr/>
          </p:nvCxnSpPr>
          <p:spPr>
            <a:xfrm>
              <a:off x="2675940" y="3471126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C3A7D6A4-591A-4885-A36C-8F8FD4707178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6642041" y="2222684"/>
              <a:ext cx="0" cy="614703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F64E96AF-05F8-4A30-942F-E0B79D333C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25" y="2741131"/>
              <a:ext cx="36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430B592E-C8F4-44EF-8D68-AE2187C711EC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6059186" y="2226085"/>
              <a:ext cx="0" cy="54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DFAC4E1B-88F6-46D3-9650-D98FD75F3C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25" y="3229121"/>
              <a:ext cx="684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DEA38729-5FB1-45B1-8AFA-E90E59F732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170" y="2741131"/>
              <a:ext cx="90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581CE377-9E79-4E29-9032-40F76C811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170" y="3229121"/>
              <a:ext cx="90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D5DEF525-29B2-479B-8BB6-0D919CCA7E9D}"/>
                </a:ext>
              </a:extLst>
            </p:cNvPr>
            <p:cNvSpPr/>
            <p:nvPr/>
          </p:nvSpPr>
          <p:spPr>
            <a:xfrm rot="1800000">
              <a:off x="6583436" y="2595590"/>
              <a:ext cx="305114" cy="936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09A3CDD2-ED51-42F1-9319-876AB50A0D54}"/>
                </a:ext>
              </a:extLst>
            </p:cNvPr>
            <p:cNvSpPr/>
            <p:nvPr/>
          </p:nvSpPr>
          <p:spPr>
            <a:xfrm rot="1800000">
              <a:off x="6601944" y="2526511"/>
              <a:ext cx="28800" cy="936000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42982AA2-C33B-4F11-A49F-F77703C01FBC}"/>
                </a:ext>
              </a:extLst>
            </p:cNvPr>
            <p:cNvSpPr/>
            <p:nvPr/>
          </p:nvSpPr>
          <p:spPr>
            <a:xfrm>
              <a:off x="3189568" y="2949312"/>
              <a:ext cx="216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A37708F-D3BD-4F62-8FAF-A28BA00AE65B}"/>
                </a:ext>
              </a:extLst>
            </p:cNvPr>
            <p:cNvGrpSpPr/>
            <p:nvPr/>
          </p:nvGrpSpPr>
          <p:grpSpPr>
            <a:xfrm flipH="1">
              <a:off x="2980388" y="2517126"/>
              <a:ext cx="342798" cy="936000"/>
              <a:chOff x="5969448" y="3591677"/>
              <a:chExt cx="342798" cy="93600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499BE9D-BCD7-4600-82CD-350193501CD1}"/>
                  </a:ext>
                </a:extLst>
              </p:cNvPr>
              <p:cNvSpPr/>
              <p:nvPr/>
            </p:nvSpPr>
            <p:spPr>
              <a:xfrm flipH="1">
                <a:off x="5969448" y="3591677"/>
                <a:ext cx="314081" cy="936000"/>
              </a:xfrm>
              <a:custGeom>
                <a:avLst/>
                <a:gdLst>
                  <a:gd name="connsiteX0" fmla="*/ 314081 w 314081"/>
                  <a:gd name="connsiteY0" fmla="*/ 0 h 936000"/>
                  <a:gd name="connsiteX1" fmla="*/ 0 w 314081"/>
                  <a:gd name="connsiteY1" fmla="*/ 0 h 936000"/>
                  <a:gd name="connsiteX2" fmla="*/ 0 w 314081"/>
                  <a:gd name="connsiteY2" fmla="*/ 936000 h 936000"/>
                  <a:gd name="connsiteX3" fmla="*/ 314081 w 314081"/>
                  <a:gd name="connsiteY3" fmla="*/ 936000 h 936000"/>
                  <a:gd name="connsiteX4" fmla="*/ 299519 w 314081"/>
                  <a:gd name="connsiteY4" fmla="*/ 896212 h 936000"/>
                  <a:gd name="connsiteX5" fmla="*/ 234779 w 314081"/>
                  <a:gd name="connsiteY5" fmla="*/ 468000 h 936000"/>
                  <a:gd name="connsiteX6" fmla="*/ 299519 w 314081"/>
                  <a:gd name="connsiteY6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081" h="936000">
                    <a:moveTo>
                      <a:pt x="314081" y="0"/>
                    </a:moveTo>
                    <a:lnTo>
                      <a:pt x="0" y="0"/>
                    </a:lnTo>
                    <a:lnTo>
                      <a:pt x="0" y="936000"/>
                    </a:lnTo>
                    <a:lnTo>
                      <a:pt x="314081" y="936000"/>
                    </a:lnTo>
                    <a:lnTo>
                      <a:pt x="299519" y="896212"/>
                    </a:lnTo>
                    <a:cubicBezTo>
                      <a:pt x="257445" y="760940"/>
                      <a:pt x="234779" y="617117"/>
                      <a:pt x="234779" y="468000"/>
                    </a:cubicBezTo>
                    <a:cubicBezTo>
                      <a:pt x="234779" y="318883"/>
                      <a:pt x="257445" y="175060"/>
                      <a:pt x="299519" y="39788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A020EFE-03DD-4FFA-81B1-ED5E3A4BE6CC}"/>
                  </a:ext>
                </a:extLst>
              </p:cNvPr>
              <p:cNvSpPr/>
              <p:nvPr/>
            </p:nvSpPr>
            <p:spPr>
              <a:xfrm flipH="1">
                <a:off x="5998165" y="3591677"/>
                <a:ext cx="314081" cy="936000"/>
              </a:xfrm>
              <a:custGeom>
                <a:avLst/>
                <a:gdLst>
                  <a:gd name="connsiteX0" fmla="*/ 314081 w 314081"/>
                  <a:gd name="connsiteY0" fmla="*/ 0 h 936000"/>
                  <a:gd name="connsiteX1" fmla="*/ 0 w 314081"/>
                  <a:gd name="connsiteY1" fmla="*/ 0 h 936000"/>
                  <a:gd name="connsiteX2" fmla="*/ 0 w 314081"/>
                  <a:gd name="connsiteY2" fmla="*/ 936000 h 936000"/>
                  <a:gd name="connsiteX3" fmla="*/ 314081 w 314081"/>
                  <a:gd name="connsiteY3" fmla="*/ 936000 h 936000"/>
                  <a:gd name="connsiteX4" fmla="*/ 299519 w 314081"/>
                  <a:gd name="connsiteY4" fmla="*/ 896212 h 936000"/>
                  <a:gd name="connsiteX5" fmla="*/ 234779 w 314081"/>
                  <a:gd name="connsiteY5" fmla="*/ 468000 h 936000"/>
                  <a:gd name="connsiteX6" fmla="*/ 299519 w 314081"/>
                  <a:gd name="connsiteY6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081" h="936000">
                    <a:moveTo>
                      <a:pt x="314081" y="0"/>
                    </a:moveTo>
                    <a:lnTo>
                      <a:pt x="0" y="0"/>
                    </a:lnTo>
                    <a:lnTo>
                      <a:pt x="0" y="936000"/>
                    </a:lnTo>
                    <a:lnTo>
                      <a:pt x="314081" y="936000"/>
                    </a:lnTo>
                    <a:lnTo>
                      <a:pt x="299519" y="896212"/>
                    </a:lnTo>
                    <a:cubicBezTo>
                      <a:pt x="257445" y="760940"/>
                      <a:pt x="234779" y="617117"/>
                      <a:pt x="234779" y="468000"/>
                    </a:cubicBezTo>
                    <a:cubicBezTo>
                      <a:pt x="234779" y="318883"/>
                      <a:pt x="257445" y="175060"/>
                      <a:pt x="299519" y="39788"/>
                    </a:cubicBezTo>
                    <a:close/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9A3CEAA2-3E24-4118-A558-003FFD808393}"/>
                </a:ext>
              </a:extLst>
            </p:cNvPr>
            <p:cNvSpPr/>
            <p:nvPr/>
          </p:nvSpPr>
          <p:spPr>
            <a:xfrm>
              <a:off x="3351169" y="4301212"/>
              <a:ext cx="3669331" cy="216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A9CBCC2-AABC-4E7A-8FAA-7845CC0F7397}"/>
                </a:ext>
              </a:extLst>
            </p:cNvPr>
            <p:cNvSpPr/>
            <p:nvPr/>
          </p:nvSpPr>
          <p:spPr>
            <a:xfrm>
              <a:off x="4251170" y="3969208"/>
              <a:ext cx="1590615" cy="19388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C39ED6F0-4BFF-47BD-8425-5C87352F4B18}"/>
                </a:ext>
              </a:extLst>
            </p:cNvPr>
            <p:cNvCxnSpPr>
              <a:cxnSpLocks/>
            </p:cNvCxnSpPr>
            <p:nvPr/>
          </p:nvCxnSpPr>
          <p:spPr>
            <a:xfrm>
              <a:off x="6194186" y="4301212"/>
              <a:ext cx="0" cy="216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22DB20A-7075-49E4-9C78-6520069C6C96}"/>
                </a:ext>
              </a:extLst>
            </p:cNvPr>
            <p:cNvGrpSpPr/>
            <p:nvPr/>
          </p:nvGrpSpPr>
          <p:grpSpPr>
            <a:xfrm>
              <a:off x="5459208" y="4690021"/>
              <a:ext cx="382577" cy="936000"/>
              <a:chOff x="5549636" y="4078317"/>
              <a:chExt cx="382577" cy="936000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286B421-A589-4371-B482-D8C08C409CED}"/>
                  </a:ext>
                </a:extLst>
              </p:cNvPr>
              <p:cNvSpPr/>
              <p:nvPr/>
            </p:nvSpPr>
            <p:spPr>
              <a:xfrm>
                <a:off x="5572968" y="4078317"/>
                <a:ext cx="359245" cy="936000"/>
              </a:xfrm>
              <a:custGeom>
                <a:avLst/>
                <a:gdLst>
                  <a:gd name="connsiteX0" fmla="*/ 359245 w 359245"/>
                  <a:gd name="connsiteY0" fmla="*/ 0 h 936000"/>
                  <a:gd name="connsiteX1" fmla="*/ 79302 w 359245"/>
                  <a:gd name="connsiteY1" fmla="*/ 0 h 936000"/>
                  <a:gd name="connsiteX2" fmla="*/ 64740 w 359245"/>
                  <a:gd name="connsiteY2" fmla="*/ 39788 h 936000"/>
                  <a:gd name="connsiteX3" fmla="*/ 0 w 359245"/>
                  <a:gd name="connsiteY3" fmla="*/ 468000 h 936000"/>
                  <a:gd name="connsiteX4" fmla="*/ 64740 w 359245"/>
                  <a:gd name="connsiteY4" fmla="*/ 896212 h 936000"/>
                  <a:gd name="connsiteX5" fmla="*/ 79302 w 359245"/>
                  <a:gd name="connsiteY5" fmla="*/ 936000 h 936000"/>
                  <a:gd name="connsiteX6" fmla="*/ 359245 w 359245"/>
                  <a:gd name="connsiteY6" fmla="*/ 936000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9245" h="936000">
                    <a:moveTo>
                      <a:pt x="359245" y="0"/>
                    </a:moveTo>
                    <a:lnTo>
                      <a:pt x="79302" y="0"/>
                    </a:lnTo>
                    <a:lnTo>
                      <a:pt x="64740" y="39788"/>
                    </a:lnTo>
                    <a:cubicBezTo>
                      <a:pt x="22666" y="175060"/>
                      <a:pt x="0" y="318883"/>
                      <a:pt x="0" y="468000"/>
                    </a:cubicBezTo>
                    <a:cubicBezTo>
                      <a:pt x="0" y="617117"/>
                      <a:pt x="22666" y="760940"/>
                      <a:pt x="64740" y="896212"/>
                    </a:cubicBezTo>
                    <a:lnTo>
                      <a:pt x="79302" y="936000"/>
                    </a:lnTo>
                    <a:lnTo>
                      <a:pt x="359245" y="936000"/>
                    </a:lnTo>
                    <a:close/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052387B-FA90-44E1-81FD-914FAED52DA5}"/>
                  </a:ext>
                </a:extLst>
              </p:cNvPr>
              <p:cNvSpPr/>
              <p:nvPr/>
            </p:nvSpPr>
            <p:spPr>
              <a:xfrm>
                <a:off x="5549636" y="4078317"/>
                <a:ext cx="107891" cy="936000"/>
              </a:xfrm>
              <a:custGeom>
                <a:avLst/>
                <a:gdLst>
                  <a:gd name="connsiteX0" fmla="*/ 107891 w 107891"/>
                  <a:gd name="connsiteY0" fmla="*/ 0 h 936000"/>
                  <a:gd name="connsiteX1" fmla="*/ 79302 w 107891"/>
                  <a:gd name="connsiteY1" fmla="*/ 0 h 936000"/>
                  <a:gd name="connsiteX2" fmla="*/ 64740 w 107891"/>
                  <a:gd name="connsiteY2" fmla="*/ 39788 h 936000"/>
                  <a:gd name="connsiteX3" fmla="*/ 0 w 107891"/>
                  <a:gd name="connsiteY3" fmla="*/ 468000 h 936000"/>
                  <a:gd name="connsiteX4" fmla="*/ 64740 w 107891"/>
                  <a:gd name="connsiteY4" fmla="*/ 896212 h 936000"/>
                  <a:gd name="connsiteX5" fmla="*/ 79302 w 107891"/>
                  <a:gd name="connsiteY5" fmla="*/ 936000 h 936000"/>
                  <a:gd name="connsiteX6" fmla="*/ 107891 w 107891"/>
                  <a:gd name="connsiteY6" fmla="*/ 936000 h 936000"/>
                  <a:gd name="connsiteX7" fmla="*/ 93329 w 107891"/>
                  <a:gd name="connsiteY7" fmla="*/ 896212 h 936000"/>
                  <a:gd name="connsiteX8" fmla="*/ 28589 w 107891"/>
                  <a:gd name="connsiteY8" fmla="*/ 468000 h 936000"/>
                  <a:gd name="connsiteX9" fmla="*/ 93329 w 107891"/>
                  <a:gd name="connsiteY9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891" h="936000">
                    <a:moveTo>
                      <a:pt x="107891" y="0"/>
                    </a:moveTo>
                    <a:lnTo>
                      <a:pt x="79302" y="0"/>
                    </a:lnTo>
                    <a:lnTo>
                      <a:pt x="64740" y="39788"/>
                    </a:lnTo>
                    <a:cubicBezTo>
                      <a:pt x="22666" y="175060"/>
                      <a:pt x="0" y="318883"/>
                      <a:pt x="0" y="468000"/>
                    </a:cubicBezTo>
                    <a:cubicBezTo>
                      <a:pt x="0" y="617117"/>
                      <a:pt x="22666" y="760940"/>
                      <a:pt x="64740" y="896212"/>
                    </a:cubicBezTo>
                    <a:lnTo>
                      <a:pt x="79302" y="936000"/>
                    </a:lnTo>
                    <a:lnTo>
                      <a:pt x="107891" y="936000"/>
                    </a:lnTo>
                    <a:lnTo>
                      <a:pt x="93329" y="896212"/>
                    </a:lnTo>
                    <a:cubicBezTo>
                      <a:pt x="51255" y="760940"/>
                      <a:pt x="28589" y="617117"/>
                      <a:pt x="28589" y="468000"/>
                    </a:cubicBezTo>
                    <a:cubicBezTo>
                      <a:pt x="28589" y="318883"/>
                      <a:pt x="51255" y="175060"/>
                      <a:pt x="93329" y="39788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E1472AB-B432-4ADD-AD21-A5FE2EE54D45}"/>
                </a:ext>
              </a:extLst>
            </p:cNvPr>
            <p:cNvGrpSpPr/>
            <p:nvPr/>
          </p:nvGrpSpPr>
          <p:grpSpPr>
            <a:xfrm>
              <a:off x="5203185" y="4474021"/>
              <a:ext cx="829095" cy="1368000"/>
              <a:chOff x="5203185" y="4446648"/>
              <a:chExt cx="829095" cy="1368000"/>
            </a:xfrm>
          </p:grpSpPr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443228E8-B08C-42E7-8EA7-79261C6EA286}"/>
                  </a:ext>
                </a:extLst>
              </p:cNvPr>
              <p:cNvSpPr/>
              <p:nvPr/>
            </p:nvSpPr>
            <p:spPr>
              <a:xfrm>
                <a:off x="5240280" y="4446648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78923A6C-908F-4033-B694-EFEE07CC0584}"/>
                  </a:ext>
                </a:extLst>
              </p:cNvPr>
              <p:cNvSpPr/>
              <p:nvPr/>
            </p:nvSpPr>
            <p:spPr>
              <a:xfrm>
                <a:off x="5240280" y="5598648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5C6889F2-481D-475E-8B6E-ACF8FCBAE339}"/>
                  </a:ext>
                </a:extLst>
              </p:cNvPr>
              <p:cNvSpPr/>
              <p:nvPr/>
            </p:nvSpPr>
            <p:spPr>
              <a:xfrm>
                <a:off x="5240280" y="4589137"/>
                <a:ext cx="216000" cy="108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3216D3D0-0236-4352-870B-1F68A88498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3185" y="4464648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A2505F5B-041E-4569-8E1D-BD8E8132E8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40280" y="4554648"/>
                <a:ext cx="792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9950D79-BFD7-4506-B781-CBCBE546B4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40280" y="5706648"/>
                <a:ext cx="792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CEE3240B-AF50-4744-AB35-ED0DD613F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3185" y="5616648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11B92CD6-BF82-4949-822C-47B19EB950BC}"/>
                </a:ext>
              </a:extLst>
            </p:cNvPr>
            <p:cNvSpPr/>
            <p:nvPr/>
          </p:nvSpPr>
          <p:spPr>
            <a:xfrm flipH="1">
              <a:off x="6281233" y="4346370"/>
              <a:ext cx="648000" cy="16233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68497DBE-B9F3-4361-8C9A-1E063BCBD0FB}"/>
                </a:ext>
              </a:extLst>
            </p:cNvPr>
            <p:cNvSpPr/>
            <p:nvPr/>
          </p:nvSpPr>
          <p:spPr>
            <a:xfrm>
              <a:off x="6363200" y="4690021"/>
              <a:ext cx="484067" cy="9360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B3B092D-497F-4966-8645-1ADEFC4F1D73}"/>
                </a:ext>
              </a:extLst>
            </p:cNvPr>
            <p:cNvGrpSpPr/>
            <p:nvPr/>
          </p:nvGrpSpPr>
          <p:grpSpPr>
            <a:xfrm>
              <a:off x="6302289" y="4371338"/>
              <a:ext cx="605889" cy="180000"/>
              <a:chOff x="6295859" y="1831331"/>
              <a:chExt cx="605889" cy="180000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25A83A4C-5A7D-4207-90ED-C3ECF0C15B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277860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F69E0B8B-9AE5-44CC-A25F-7B000B13FD6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739748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2B4798D-D5A7-4BA3-B815-02D3E793B6EA}"/>
                </a:ext>
              </a:extLst>
            </p:cNvPr>
            <p:cNvGrpSpPr/>
            <p:nvPr/>
          </p:nvGrpSpPr>
          <p:grpSpPr>
            <a:xfrm>
              <a:off x="3351170" y="4914026"/>
              <a:ext cx="900000" cy="487990"/>
              <a:chOff x="3534086" y="2331068"/>
              <a:chExt cx="900000" cy="487990"/>
            </a:xfrm>
          </p:grpSpPr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123A3CF1-B78F-47FB-A263-8F4E041AD6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33106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EA7F78A0-73A7-446B-A9D2-897F7AB620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81905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F133D22-DE12-461D-A81F-E4625E75A80C}"/>
                </a:ext>
              </a:extLst>
            </p:cNvPr>
            <p:cNvGrpSpPr/>
            <p:nvPr/>
          </p:nvGrpSpPr>
          <p:grpSpPr>
            <a:xfrm>
              <a:off x="5834840" y="4914026"/>
              <a:ext cx="431879" cy="487990"/>
              <a:chOff x="3534086" y="2331068"/>
              <a:chExt cx="900000" cy="487990"/>
            </a:xfrm>
          </p:grpSpPr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39CE1D33-25A3-4E73-B126-906E945A4F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33106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B89C6FE2-9FF2-4363-B9D9-BEABD39D10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81905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D7413E5-FEA3-4160-9B70-9142810AD30B}"/>
                </a:ext>
              </a:extLst>
            </p:cNvPr>
            <p:cNvGrpSpPr/>
            <p:nvPr/>
          </p:nvGrpSpPr>
          <p:grpSpPr>
            <a:xfrm>
              <a:off x="6302289" y="5767826"/>
              <a:ext cx="605889" cy="180000"/>
              <a:chOff x="6295859" y="1831331"/>
              <a:chExt cx="605889" cy="180000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DCC41726-2EF0-464B-8074-20E6262DFAB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277860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757AE55B-4E95-4D69-ADC8-61AA9A6A6B1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739748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04BA815-190B-4B2D-8DCB-F81A5F8AF055}"/>
                </a:ext>
              </a:extLst>
            </p:cNvPr>
            <p:cNvGrpSpPr/>
            <p:nvPr/>
          </p:nvGrpSpPr>
          <p:grpSpPr>
            <a:xfrm>
              <a:off x="2675940" y="4474021"/>
              <a:ext cx="901095" cy="1368000"/>
              <a:chOff x="2739470" y="4474021"/>
              <a:chExt cx="901095" cy="1368000"/>
            </a:xfrm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B57D3E05-E2B2-469A-9C1B-C7BBD1CF6A86}"/>
                  </a:ext>
                </a:extLst>
              </p:cNvPr>
              <p:cNvSpPr/>
              <p:nvPr/>
            </p:nvSpPr>
            <p:spPr>
              <a:xfrm>
                <a:off x="3326904" y="4756660"/>
                <a:ext cx="144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923C8A89-72FA-4213-812D-FDFD4019132E}"/>
                  </a:ext>
                </a:extLst>
              </p:cNvPr>
              <p:cNvSpPr/>
              <p:nvPr/>
            </p:nvSpPr>
            <p:spPr>
              <a:xfrm>
                <a:off x="3325098" y="5487382"/>
                <a:ext cx="144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B3D18844-5C98-4926-9723-41C594CEA767}"/>
                  </a:ext>
                </a:extLst>
              </p:cNvPr>
              <p:cNvSpPr/>
              <p:nvPr/>
            </p:nvSpPr>
            <p:spPr>
              <a:xfrm>
                <a:off x="2776565" y="4474021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7FEB5700-C1F0-4AF6-A4DD-E9FD419D20EC}"/>
                  </a:ext>
                </a:extLst>
              </p:cNvPr>
              <p:cNvSpPr/>
              <p:nvPr/>
            </p:nvSpPr>
            <p:spPr>
              <a:xfrm>
                <a:off x="2776565" y="5626021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ACE06281-2E59-4BD7-8792-899BCAADE73B}"/>
                  </a:ext>
                </a:extLst>
              </p:cNvPr>
              <p:cNvSpPr/>
              <p:nvPr/>
            </p:nvSpPr>
            <p:spPr>
              <a:xfrm>
                <a:off x="2991956" y="4798021"/>
                <a:ext cx="108000" cy="72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2983FCF8-8424-498D-A8B0-DA2F2BA356F5}"/>
                  </a:ext>
                </a:extLst>
              </p:cNvPr>
              <p:cNvSpPr/>
              <p:nvPr/>
            </p:nvSpPr>
            <p:spPr>
              <a:xfrm>
                <a:off x="2776565" y="4616510"/>
                <a:ext cx="216000" cy="108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16C1FC29-7A91-46B3-B49B-4DC955BC14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9470" y="449202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CB8C315C-77FF-4068-8C3A-2156B74E1F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76565" y="4582021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85585063-25E6-486E-9E44-461FCEF504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76565" y="5734021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D2D2A6CD-7E12-4A3D-AF06-A7A82AF51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9470" y="564402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B8D061EC-92B2-4815-BA73-B5A763981E0B}"/>
                  </a:ext>
                </a:extLst>
              </p:cNvPr>
              <p:cNvSpPr/>
              <p:nvPr/>
            </p:nvSpPr>
            <p:spPr>
              <a:xfrm>
                <a:off x="3253098" y="5122207"/>
                <a:ext cx="216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6E02FCE1-3086-4696-B7C9-0909BEA55540}"/>
                  </a:ext>
                </a:extLst>
              </p:cNvPr>
              <p:cNvGrpSpPr/>
              <p:nvPr/>
            </p:nvGrpSpPr>
            <p:grpSpPr>
              <a:xfrm flipH="1">
                <a:off x="3043918" y="4690021"/>
                <a:ext cx="342798" cy="936000"/>
                <a:chOff x="5969448" y="3591677"/>
                <a:chExt cx="342798" cy="936000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1BD9AFC-4374-4F8B-93CE-D3C27C69D14F}"/>
                    </a:ext>
                  </a:extLst>
                </p:cNvPr>
                <p:cNvSpPr/>
                <p:nvPr/>
              </p:nvSpPr>
              <p:spPr>
                <a:xfrm flipH="1">
                  <a:off x="5969448" y="3591677"/>
                  <a:ext cx="314081" cy="936000"/>
                </a:xfrm>
                <a:custGeom>
                  <a:avLst/>
                  <a:gdLst>
                    <a:gd name="connsiteX0" fmla="*/ 314081 w 314081"/>
                    <a:gd name="connsiteY0" fmla="*/ 0 h 936000"/>
                    <a:gd name="connsiteX1" fmla="*/ 0 w 314081"/>
                    <a:gd name="connsiteY1" fmla="*/ 0 h 936000"/>
                    <a:gd name="connsiteX2" fmla="*/ 0 w 314081"/>
                    <a:gd name="connsiteY2" fmla="*/ 936000 h 936000"/>
                    <a:gd name="connsiteX3" fmla="*/ 314081 w 314081"/>
                    <a:gd name="connsiteY3" fmla="*/ 936000 h 936000"/>
                    <a:gd name="connsiteX4" fmla="*/ 299519 w 314081"/>
                    <a:gd name="connsiteY4" fmla="*/ 896212 h 936000"/>
                    <a:gd name="connsiteX5" fmla="*/ 234779 w 314081"/>
                    <a:gd name="connsiteY5" fmla="*/ 468000 h 936000"/>
                    <a:gd name="connsiteX6" fmla="*/ 299519 w 314081"/>
                    <a:gd name="connsiteY6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4081" h="936000">
                      <a:moveTo>
                        <a:pt x="314081" y="0"/>
                      </a:moveTo>
                      <a:lnTo>
                        <a:pt x="0" y="0"/>
                      </a:lnTo>
                      <a:lnTo>
                        <a:pt x="0" y="936000"/>
                      </a:lnTo>
                      <a:lnTo>
                        <a:pt x="314081" y="936000"/>
                      </a:lnTo>
                      <a:lnTo>
                        <a:pt x="299519" y="896212"/>
                      </a:lnTo>
                      <a:cubicBezTo>
                        <a:pt x="257445" y="760940"/>
                        <a:pt x="234779" y="617117"/>
                        <a:pt x="234779" y="468000"/>
                      </a:cubicBezTo>
                      <a:cubicBezTo>
                        <a:pt x="234779" y="318883"/>
                        <a:pt x="257445" y="175060"/>
                        <a:pt x="299519" y="39788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11E5B928-B859-4888-9870-2565F6489729}"/>
                    </a:ext>
                  </a:extLst>
                </p:cNvPr>
                <p:cNvSpPr/>
                <p:nvPr/>
              </p:nvSpPr>
              <p:spPr>
                <a:xfrm flipH="1">
                  <a:off x="5998165" y="3591677"/>
                  <a:ext cx="314081" cy="936000"/>
                </a:xfrm>
                <a:custGeom>
                  <a:avLst/>
                  <a:gdLst>
                    <a:gd name="connsiteX0" fmla="*/ 314081 w 314081"/>
                    <a:gd name="connsiteY0" fmla="*/ 0 h 936000"/>
                    <a:gd name="connsiteX1" fmla="*/ 0 w 314081"/>
                    <a:gd name="connsiteY1" fmla="*/ 0 h 936000"/>
                    <a:gd name="connsiteX2" fmla="*/ 0 w 314081"/>
                    <a:gd name="connsiteY2" fmla="*/ 936000 h 936000"/>
                    <a:gd name="connsiteX3" fmla="*/ 314081 w 314081"/>
                    <a:gd name="connsiteY3" fmla="*/ 936000 h 936000"/>
                    <a:gd name="connsiteX4" fmla="*/ 299519 w 314081"/>
                    <a:gd name="connsiteY4" fmla="*/ 896212 h 936000"/>
                    <a:gd name="connsiteX5" fmla="*/ 234779 w 314081"/>
                    <a:gd name="connsiteY5" fmla="*/ 468000 h 936000"/>
                    <a:gd name="connsiteX6" fmla="*/ 299519 w 314081"/>
                    <a:gd name="connsiteY6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4081" h="936000">
                      <a:moveTo>
                        <a:pt x="314081" y="0"/>
                      </a:moveTo>
                      <a:lnTo>
                        <a:pt x="0" y="0"/>
                      </a:lnTo>
                      <a:lnTo>
                        <a:pt x="0" y="936000"/>
                      </a:lnTo>
                      <a:lnTo>
                        <a:pt x="314081" y="936000"/>
                      </a:lnTo>
                      <a:lnTo>
                        <a:pt x="299519" y="896212"/>
                      </a:lnTo>
                      <a:cubicBezTo>
                        <a:pt x="257445" y="760940"/>
                        <a:pt x="234779" y="617117"/>
                        <a:pt x="234779" y="468000"/>
                      </a:cubicBezTo>
                      <a:cubicBezTo>
                        <a:pt x="234779" y="318883"/>
                        <a:pt x="257445" y="175060"/>
                        <a:pt x="299519" y="39788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27556AF2-6B25-462F-B5F2-8999CCBC0D1D}"/>
                </a:ext>
              </a:extLst>
            </p:cNvPr>
            <p:cNvSpPr txBox="1"/>
            <p:nvPr/>
          </p:nvSpPr>
          <p:spPr>
            <a:xfrm>
              <a:off x="947849" y="2763148"/>
              <a:ext cx="13496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T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op view</a:t>
              </a: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D36281FC-9DF3-4390-8B53-BB73D07310A8}"/>
                </a:ext>
              </a:extLst>
            </p:cNvPr>
            <p:cNvSpPr txBox="1"/>
            <p:nvPr/>
          </p:nvSpPr>
          <p:spPr>
            <a:xfrm>
              <a:off x="947849" y="5196546"/>
              <a:ext cx="13496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Side 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view</a:t>
              </a:r>
            </a:p>
          </p:txBody>
        </p: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6CC2C1C0-90DE-481F-ABD5-C2AD125B1BDD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602849" y="2549625"/>
              <a:ext cx="792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C656B4CF-6F5F-4F91-B27A-AC73C9C06A0A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094025" y="3565286"/>
              <a:ext cx="720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B5DEE604-8D02-4B07-8AEC-DBDAB3026C79}"/>
                </a:ext>
              </a:extLst>
            </p:cNvPr>
            <p:cNvSpPr txBox="1"/>
            <p:nvPr/>
          </p:nvSpPr>
          <p:spPr>
            <a:xfrm>
              <a:off x="2919861" y="4625031"/>
              <a:ext cx="13682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PZT</a:t>
              </a:r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7C9FEDD4-4787-40B3-8F3E-FB1525BB201E}"/>
                </a:ext>
              </a:extLst>
            </p:cNvPr>
            <p:cNvSpPr txBox="1"/>
            <p:nvPr/>
          </p:nvSpPr>
          <p:spPr>
            <a:xfrm>
              <a:off x="7222297" y="2601955"/>
              <a:ext cx="105666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Screw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</a:t>
              </a:r>
            </a:p>
          </p:txBody>
        </p:sp>
        <p:cxnSp>
          <p:nvCxnSpPr>
            <p:cNvPr id="241" name="直線矢印コネクタ 240">
              <a:extLst>
                <a:ext uri="{FF2B5EF4-FFF2-40B4-BE49-F238E27FC236}">
                  <a16:creationId xmlns:a16="http://schemas.microsoft.com/office/drawing/2014/main" id="{9DB91705-C373-49F7-A771-C3D6D1321C8E}"/>
                </a:ext>
              </a:extLst>
            </p:cNvPr>
            <p:cNvCxnSpPr>
              <a:cxnSpLocks/>
            </p:cNvCxnSpPr>
            <p:nvPr/>
          </p:nvCxnSpPr>
          <p:spPr>
            <a:xfrm>
              <a:off x="2619491" y="4970602"/>
              <a:ext cx="29219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A8A753A5-45B9-47EF-98C7-52EDCA06984D}"/>
                </a:ext>
              </a:extLst>
            </p:cNvPr>
            <p:cNvSpPr txBox="1"/>
            <p:nvPr/>
          </p:nvSpPr>
          <p:spPr>
            <a:xfrm>
              <a:off x="1600825" y="4816714"/>
              <a:ext cx="142384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O-ring</a:t>
              </a:r>
            </a:p>
          </p:txBody>
        </p:sp>
        <p:cxnSp>
          <p:nvCxnSpPr>
            <p:cNvPr id="244" name="直線矢印コネクタ 243">
              <a:extLst>
                <a:ext uri="{FF2B5EF4-FFF2-40B4-BE49-F238E27FC236}">
                  <a16:creationId xmlns:a16="http://schemas.microsoft.com/office/drawing/2014/main" id="{E1E8FFAB-56FD-41F9-AE3F-197F48E4D5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7871" y="2265312"/>
              <a:ext cx="0" cy="144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E0FE5B5D-EAB6-444A-86E9-4FBF258BC270}"/>
                </a:ext>
              </a:extLst>
            </p:cNvPr>
            <p:cNvSpPr txBox="1"/>
            <p:nvPr/>
          </p:nvSpPr>
          <p:spPr>
            <a:xfrm>
              <a:off x="3681650" y="3382105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46" name="直線矢印コネクタ 245">
              <a:extLst>
                <a:ext uri="{FF2B5EF4-FFF2-40B4-BE49-F238E27FC236}">
                  <a16:creationId xmlns:a16="http://schemas.microsoft.com/office/drawing/2014/main" id="{75F5BD79-84AB-4358-AA97-02BB12C1B4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1425" y="4301212"/>
              <a:ext cx="22170" cy="216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A6E50A91-9861-491E-96EE-248D09496089}"/>
                </a:ext>
              </a:extLst>
            </p:cNvPr>
            <p:cNvSpPr txBox="1"/>
            <p:nvPr/>
          </p:nvSpPr>
          <p:spPr>
            <a:xfrm>
              <a:off x="6963252" y="5250407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48" name="直線矢印コネクタ 247">
              <a:extLst>
                <a:ext uri="{FF2B5EF4-FFF2-40B4-BE49-F238E27FC236}">
                  <a16:creationId xmlns:a16="http://schemas.microsoft.com/office/drawing/2014/main" id="{D095F52F-FD15-48B0-8AD5-85613652B1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25575" y="4301211"/>
              <a:ext cx="0" cy="1605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D7173664-7B6C-451A-92D0-F4CFAE33CCE9}"/>
                </a:ext>
              </a:extLst>
            </p:cNvPr>
            <p:cNvSpPr txBox="1"/>
            <p:nvPr/>
          </p:nvSpPr>
          <p:spPr>
            <a:xfrm>
              <a:off x="4110648" y="5509927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37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50" name="直線矢印コネクタ 249">
              <a:extLst>
                <a:ext uri="{FF2B5EF4-FFF2-40B4-BE49-F238E27FC236}">
                  <a16:creationId xmlns:a16="http://schemas.microsoft.com/office/drawing/2014/main" id="{ABA66ADA-CB71-456A-8FEB-CDBCF9BFF2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1169" y="6675957"/>
              <a:ext cx="366933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14A77338-FB52-41CE-9A3A-AF1D7423362F}"/>
                </a:ext>
              </a:extLst>
            </p:cNvPr>
            <p:cNvSpPr txBox="1"/>
            <p:nvPr/>
          </p:nvSpPr>
          <p:spPr>
            <a:xfrm>
              <a:off x="4578121" y="6680732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111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9D1AC04-D819-460E-8335-4DB11D014443}"/>
              </a:ext>
            </a:extLst>
          </p:cNvPr>
          <p:cNvGrpSpPr/>
          <p:nvPr/>
        </p:nvGrpSpPr>
        <p:grpSpPr>
          <a:xfrm flipH="1">
            <a:off x="-6689799" y="-1254758"/>
            <a:ext cx="17628592" cy="7421935"/>
            <a:chOff x="802272" y="-1697210"/>
            <a:chExt cx="17628592" cy="7421935"/>
          </a:xfrm>
        </p:grpSpPr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3AC70E75-9057-494D-8421-AEBAB9FB1B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0509" y="2474435"/>
              <a:ext cx="1755277" cy="1630513"/>
            </a:xfrm>
            <a:custGeom>
              <a:avLst/>
              <a:gdLst>
                <a:gd name="connsiteX0" fmla="*/ 357838 w 2443770"/>
                <a:gd name="connsiteY0" fmla="*/ 0 h 2264602"/>
                <a:gd name="connsiteX1" fmla="*/ 2443770 w 2443770"/>
                <a:gd name="connsiteY1" fmla="*/ 558924 h 2264602"/>
                <a:gd name="connsiteX2" fmla="*/ 2443770 w 2443770"/>
                <a:gd name="connsiteY2" fmla="*/ 2168368 h 2264602"/>
                <a:gd name="connsiteX3" fmla="*/ 2084618 w 2443770"/>
                <a:gd name="connsiteY3" fmla="*/ 2264602 h 2264602"/>
                <a:gd name="connsiteX4" fmla="*/ 0 w 2443770"/>
                <a:gd name="connsiteY4" fmla="*/ 1706030 h 2264602"/>
                <a:gd name="connsiteX5" fmla="*/ 0 w 2443770"/>
                <a:gd name="connsiteY5" fmla="*/ 95883 h 226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3770" h="2264602">
                  <a:moveTo>
                    <a:pt x="357838" y="0"/>
                  </a:moveTo>
                  <a:lnTo>
                    <a:pt x="2443770" y="558924"/>
                  </a:lnTo>
                  <a:lnTo>
                    <a:pt x="2443770" y="2168368"/>
                  </a:lnTo>
                  <a:lnTo>
                    <a:pt x="2084618" y="2264602"/>
                  </a:lnTo>
                  <a:lnTo>
                    <a:pt x="0" y="1706030"/>
                  </a:lnTo>
                  <a:lnTo>
                    <a:pt x="0" y="95883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C08B818B-94A1-494C-B797-795F44C9A0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7818" y="2945643"/>
              <a:ext cx="0" cy="115930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77C44959-8A96-4841-BF05-6DCD539F0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7818" y="2879994"/>
              <a:ext cx="257968" cy="69288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BE4285CF-D1E3-4FBB-AFE3-F9B52372F26A}"/>
                </a:ext>
              </a:extLst>
            </p:cNvPr>
            <p:cNvCxnSpPr>
              <a:cxnSpLocks/>
              <a:stCxn id="324" idx="1"/>
              <a:endCxn id="324" idx="0"/>
            </p:cNvCxnSpPr>
            <p:nvPr/>
          </p:nvCxnSpPr>
          <p:spPr>
            <a:xfrm flipH="1" flipV="1">
              <a:off x="1147532" y="2474435"/>
              <a:ext cx="1498254" cy="40242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77D978D0-C9B5-4E5A-B747-6EFF60CEFF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6272" y="2546681"/>
              <a:ext cx="1498255" cy="40242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A883691D-628F-4328-A92A-7B828F997ADD}"/>
                </a:ext>
              </a:extLst>
            </p:cNvPr>
            <p:cNvSpPr>
              <a:spLocks/>
            </p:cNvSpPr>
            <p:nvPr/>
          </p:nvSpPr>
          <p:spPr>
            <a:xfrm rot="5400000">
              <a:off x="1275399" y="3034913"/>
              <a:ext cx="720000" cy="57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01293969-8D48-479A-9558-240E1008DFE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9308" y="2815311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1146C260-489B-47A3-9C52-13B914C3B07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9308" y="3434461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D7E32D3B-54E2-4B2D-AA3E-A1C268AE7E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564" y="3066306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0FDC3884-4A42-4301-BBC8-7D419C8703A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564" y="3693379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5F37C2E-5ADC-4CC1-BCBD-B761AD16702F}"/>
                </a:ext>
              </a:extLst>
            </p:cNvPr>
            <p:cNvSpPr/>
            <p:nvPr/>
          </p:nvSpPr>
          <p:spPr>
            <a:xfrm rot="900000">
              <a:off x="7254596" y="-1697210"/>
              <a:ext cx="10019311" cy="7421935"/>
            </a:xfrm>
            <a:custGeom>
              <a:avLst/>
              <a:gdLst>
                <a:gd name="connsiteX0" fmla="*/ 9241443 w 10019311"/>
                <a:gd name="connsiteY0" fmla="*/ 0 h 7421935"/>
                <a:gd name="connsiteX1" fmla="*/ 10019311 w 10019311"/>
                <a:gd name="connsiteY1" fmla="*/ 2903039 h 7421935"/>
                <a:gd name="connsiteX2" fmla="*/ 2192352 w 10019311"/>
                <a:gd name="connsiteY2" fmla="*/ 7421935 h 7421935"/>
                <a:gd name="connsiteX3" fmla="*/ 559046 w 10019311"/>
                <a:gd name="connsiteY3" fmla="*/ 7421935 h 7421935"/>
                <a:gd name="connsiteX4" fmla="*/ 0 w 10019311"/>
                <a:gd name="connsiteY4" fmla="*/ 5335550 h 742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9311" h="7421935">
                  <a:moveTo>
                    <a:pt x="9241443" y="0"/>
                  </a:moveTo>
                  <a:lnTo>
                    <a:pt x="10019311" y="2903039"/>
                  </a:lnTo>
                  <a:lnTo>
                    <a:pt x="2192352" y="7421935"/>
                  </a:lnTo>
                  <a:lnTo>
                    <a:pt x="559046" y="7421935"/>
                  </a:lnTo>
                  <a:lnTo>
                    <a:pt x="0" y="533555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1254906-3A91-4F1D-9E0E-107B249C4073}"/>
                </a:ext>
              </a:extLst>
            </p:cNvPr>
            <p:cNvCxnSpPr>
              <a:cxnSpLocks/>
            </p:cNvCxnSpPr>
            <p:nvPr/>
          </p:nvCxnSpPr>
          <p:spPr>
            <a:xfrm>
              <a:off x="8573768" y="2712039"/>
              <a:ext cx="0" cy="216042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1B273F90-0B6A-4325-A182-9355F4A3F098}"/>
                </a:ext>
              </a:extLst>
            </p:cNvPr>
            <p:cNvCxnSpPr>
              <a:cxnSpLocks/>
            </p:cNvCxnSpPr>
            <p:nvPr/>
          </p:nvCxnSpPr>
          <p:spPr>
            <a:xfrm>
              <a:off x="6996115" y="2289749"/>
              <a:ext cx="1577653" cy="432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DD6FC3A1-AB26-43AF-953A-042A246AF2C7}"/>
                </a:ext>
              </a:extLst>
            </p:cNvPr>
            <p:cNvCxnSpPr>
              <a:cxnSpLocks/>
            </p:cNvCxnSpPr>
            <p:nvPr/>
          </p:nvCxnSpPr>
          <p:spPr>
            <a:xfrm rot="-900000" flipV="1">
              <a:off x="8438835" y="1697047"/>
              <a:ext cx="7920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B7761D2D-5212-4CEC-9666-9395DD5C8FAD}"/>
                </a:ext>
              </a:extLst>
            </p:cNvPr>
            <p:cNvSpPr>
              <a:spLocks/>
            </p:cNvSpPr>
            <p:nvPr/>
          </p:nvSpPr>
          <p:spPr>
            <a:xfrm rot="5400000">
              <a:off x="7424941" y="3028607"/>
              <a:ext cx="720000" cy="576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8B02525-8E89-4427-AD07-70A70227F179}"/>
                </a:ext>
              </a:extLst>
            </p:cNvPr>
            <p:cNvSpPr/>
            <p:nvPr/>
          </p:nvSpPr>
          <p:spPr>
            <a:xfrm>
              <a:off x="6477508" y="1382811"/>
              <a:ext cx="4432764" cy="1459340"/>
            </a:xfrm>
            <a:custGeom>
              <a:avLst/>
              <a:gdLst>
                <a:gd name="connsiteX0" fmla="*/ 1101498 w 4432764"/>
                <a:gd name="connsiteY0" fmla="*/ 0 h 1459340"/>
                <a:gd name="connsiteX1" fmla="*/ 4432764 w 4432764"/>
                <a:gd name="connsiteY1" fmla="*/ 892610 h 1459340"/>
                <a:gd name="connsiteX2" fmla="*/ 4432764 w 4432764"/>
                <a:gd name="connsiteY2" fmla="*/ 1165566 h 1459340"/>
                <a:gd name="connsiteX3" fmla="*/ 3336387 w 4432764"/>
                <a:gd name="connsiteY3" fmla="*/ 1459340 h 1459340"/>
                <a:gd name="connsiteX4" fmla="*/ 0 w 4432764"/>
                <a:gd name="connsiteY4" fmla="*/ 565357 h 1459340"/>
                <a:gd name="connsiteX5" fmla="*/ 0 w 4432764"/>
                <a:gd name="connsiteY5" fmla="*/ 295145 h 1459340"/>
                <a:gd name="connsiteX6" fmla="*/ 1101498 w 4432764"/>
                <a:gd name="connsiteY6" fmla="*/ 0 h 145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2764" h="1459340">
                  <a:moveTo>
                    <a:pt x="1101498" y="0"/>
                  </a:moveTo>
                  <a:lnTo>
                    <a:pt x="4432764" y="892610"/>
                  </a:lnTo>
                  <a:lnTo>
                    <a:pt x="4432764" y="1165566"/>
                  </a:lnTo>
                  <a:lnTo>
                    <a:pt x="3336387" y="1459340"/>
                  </a:lnTo>
                  <a:lnTo>
                    <a:pt x="0" y="565357"/>
                  </a:lnTo>
                  <a:lnTo>
                    <a:pt x="0" y="295145"/>
                  </a:lnTo>
                  <a:lnTo>
                    <a:pt x="1101498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31A0A916-6B3F-48E5-A72D-DCF302E51188}"/>
                </a:ext>
              </a:extLst>
            </p:cNvPr>
            <p:cNvCxnSpPr>
              <a:cxnSpLocks/>
              <a:stCxn id="160" idx="3"/>
            </p:cNvCxnSpPr>
            <p:nvPr/>
          </p:nvCxnSpPr>
          <p:spPr>
            <a:xfrm flipV="1">
              <a:off x="9813895" y="2571179"/>
              <a:ext cx="0" cy="27097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2138F9D9-F176-484E-BAF8-A3ACEC96A021}"/>
                </a:ext>
              </a:extLst>
            </p:cNvPr>
            <p:cNvCxnSpPr>
              <a:cxnSpLocks/>
            </p:cNvCxnSpPr>
            <p:nvPr/>
          </p:nvCxnSpPr>
          <p:spPr>
            <a:xfrm>
              <a:off x="6477508" y="1677956"/>
              <a:ext cx="3336387" cy="89398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EC204AE7-3FBE-4597-8964-E7DF0D503F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3895" y="2275421"/>
              <a:ext cx="1096377" cy="29377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D8C094B4-ADBA-4F45-A556-DAC030680FA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9895956" y="2241589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7A70E6C8-8DB6-49AE-8247-3A3001DDBA6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7287602" y="1543172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A3A77F8-94E4-4F78-8DE0-1513F35D42B3}"/>
                </a:ext>
              </a:extLst>
            </p:cNvPr>
            <p:cNvGrpSpPr/>
            <p:nvPr/>
          </p:nvGrpSpPr>
          <p:grpSpPr>
            <a:xfrm>
              <a:off x="7286021" y="1247717"/>
              <a:ext cx="180000" cy="432000"/>
              <a:chOff x="3157042" y="348281"/>
              <a:chExt cx="180000" cy="901095"/>
            </a:xfrm>
          </p:grpSpPr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CB8D2FB0-93C1-40D7-AF65-6BD0DDDAB0C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247042" y="25828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E08F3198-9CB8-45AF-936B-30AA77D0B1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815042" y="817376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14414256-48B6-4CF2-B904-014102A16990}"/>
                </a:ext>
              </a:extLst>
            </p:cNvPr>
            <p:cNvGrpSpPr/>
            <p:nvPr/>
          </p:nvGrpSpPr>
          <p:grpSpPr>
            <a:xfrm>
              <a:off x="9895956" y="1946254"/>
              <a:ext cx="180000" cy="432000"/>
              <a:chOff x="3157042" y="348281"/>
              <a:chExt cx="180000" cy="901095"/>
            </a:xfrm>
          </p:grpSpPr>
          <p:cxnSp>
            <p:nvCxnSpPr>
              <p:cNvPr id="227" name="直線コネクタ 226">
                <a:extLst>
                  <a:ext uri="{FF2B5EF4-FFF2-40B4-BE49-F238E27FC236}">
                    <a16:creationId xmlns:a16="http://schemas.microsoft.com/office/drawing/2014/main" id="{D6845875-4D8B-4789-A488-F8B50423D7C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247042" y="25828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>
                <a:extLst>
                  <a:ext uri="{FF2B5EF4-FFF2-40B4-BE49-F238E27FC236}">
                    <a16:creationId xmlns:a16="http://schemas.microsoft.com/office/drawing/2014/main" id="{5E14340E-180C-4D2C-973B-103DFAC96CC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815042" y="817376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5C8BA8C-5FE1-4C02-82A5-A1443B67DB5A}"/>
                </a:ext>
              </a:extLst>
            </p:cNvPr>
            <p:cNvSpPr/>
            <p:nvPr/>
          </p:nvSpPr>
          <p:spPr>
            <a:xfrm>
              <a:off x="7712942" y="2857852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FED8DEC-A6A0-497F-92ED-415CC685E065}"/>
                </a:ext>
              </a:extLst>
            </p:cNvPr>
            <p:cNvSpPr/>
            <p:nvPr/>
          </p:nvSpPr>
          <p:spPr>
            <a:xfrm>
              <a:off x="7712942" y="3670043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4CC196A5-3EAA-4437-B91C-28FAF01A9CB1}"/>
                </a:ext>
              </a:extLst>
            </p:cNvPr>
            <p:cNvSpPr/>
            <p:nvPr/>
          </p:nvSpPr>
          <p:spPr>
            <a:xfrm rot="16200000">
              <a:off x="7379941" y="3169502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56B2071-4680-4DFB-B289-51A041CC9E69}"/>
                </a:ext>
              </a:extLst>
            </p:cNvPr>
            <p:cNvSpPr/>
            <p:nvPr/>
          </p:nvSpPr>
          <p:spPr>
            <a:xfrm rot="16200000">
              <a:off x="8046561" y="3350028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CFAF0F31-7B18-46AA-BAED-A04978B494F6}"/>
                </a:ext>
              </a:extLst>
            </p:cNvPr>
            <p:cNvCxnSpPr>
              <a:cxnSpLocks/>
              <a:stCxn id="330" idx="0"/>
            </p:cNvCxnSpPr>
            <p:nvPr/>
          </p:nvCxnSpPr>
          <p:spPr>
            <a:xfrm>
              <a:off x="1241308" y="2887311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0CEEBECD-24B8-4DC2-8DC3-092B20EE1E7D}"/>
                </a:ext>
              </a:extLst>
            </p:cNvPr>
            <p:cNvCxnSpPr>
              <a:cxnSpLocks/>
              <a:stCxn id="331" idx="0"/>
            </p:cNvCxnSpPr>
            <p:nvPr/>
          </p:nvCxnSpPr>
          <p:spPr>
            <a:xfrm>
              <a:off x="1241308" y="3506461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6FF25701-F9C5-419C-A6EF-1DE89140F2A2}"/>
                </a:ext>
              </a:extLst>
            </p:cNvPr>
            <p:cNvCxnSpPr>
              <a:cxnSpLocks/>
              <a:stCxn id="333" idx="0"/>
            </p:cNvCxnSpPr>
            <p:nvPr/>
          </p:nvCxnSpPr>
          <p:spPr>
            <a:xfrm>
              <a:off x="2192564" y="3765379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234A545C-23D8-46F1-8467-044871685B77}"/>
                </a:ext>
              </a:extLst>
            </p:cNvPr>
            <p:cNvCxnSpPr>
              <a:cxnSpLocks/>
              <a:stCxn id="332" idx="0"/>
            </p:cNvCxnSpPr>
            <p:nvPr/>
          </p:nvCxnSpPr>
          <p:spPr>
            <a:xfrm>
              <a:off x="2192564" y="3138306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9F477A79-AC9E-4236-B2C3-55199439361B}"/>
                </a:ext>
              </a:extLst>
            </p:cNvPr>
            <p:cNvGrpSpPr/>
            <p:nvPr/>
          </p:nvGrpSpPr>
          <p:grpSpPr>
            <a:xfrm>
              <a:off x="5705628" y="2672690"/>
              <a:ext cx="636173" cy="486345"/>
              <a:chOff x="5872911" y="2672690"/>
              <a:chExt cx="636173" cy="486345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B56C930-9929-4354-A8B0-670F1BF8AD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72911" y="2672690"/>
                <a:ext cx="292736" cy="486345"/>
              </a:xfrm>
              <a:custGeom>
                <a:avLst/>
                <a:gdLst>
                  <a:gd name="connsiteX0" fmla="*/ 0 w 487893"/>
                  <a:gd name="connsiteY0" fmla="*/ 0 h 810575"/>
                  <a:gd name="connsiteX1" fmla="*/ 487893 w 487893"/>
                  <a:gd name="connsiteY1" fmla="*/ 130730 h 810575"/>
                  <a:gd name="connsiteX2" fmla="*/ 487893 w 487893"/>
                  <a:gd name="connsiteY2" fmla="*/ 810575 h 810575"/>
                  <a:gd name="connsiteX3" fmla="*/ 0 w 487893"/>
                  <a:gd name="connsiteY3" fmla="*/ 679844 h 81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893" h="810575">
                    <a:moveTo>
                      <a:pt x="0" y="0"/>
                    </a:moveTo>
                    <a:lnTo>
                      <a:pt x="487893" y="130730"/>
                    </a:lnTo>
                    <a:lnTo>
                      <a:pt x="487893" y="810575"/>
                    </a:lnTo>
                    <a:lnTo>
                      <a:pt x="0" y="67984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348E28A9-6CE3-49F2-B046-D03B6E3577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16348" y="2672690"/>
                <a:ext cx="292736" cy="486345"/>
              </a:xfrm>
              <a:custGeom>
                <a:avLst/>
                <a:gdLst>
                  <a:gd name="connsiteX0" fmla="*/ 0 w 487893"/>
                  <a:gd name="connsiteY0" fmla="*/ 0 h 810575"/>
                  <a:gd name="connsiteX1" fmla="*/ 487893 w 487893"/>
                  <a:gd name="connsiteY1" fmla="*/ 130730 h 810575"/>
                  <a:gd name="connsiteX2" fmla="*/ 487893 w 487893"/>
                  <a:gd name="connsiteY2" fmla="*/ 810575 h 810575"/>
                  <a:gd name="connsiteX3" fmla="*/ 0 w 487893"/>
                  <a:gd name="connsiteY3" fmla="*/ 679844 h 81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893" h="810575">
                    <a:moveTo>
                      <a:pt x="0" y="0"/>
                    </a:moveTo>
                    <a:lnTo>
                      <a:pt x="487893" y="130730"/>
                    </a:lnTo>
                    <a:lnTo>
                      <a:pt x="487893" y="810575"/>
                    </a:lnTo>
                    <a:lnTo>
                      <a:pt x="0" y="67984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2AB2A966-2BE2-419F-9A63-5EFC0A1E28E7}"/>
                </a:ext>
              </a:extLst>
            </p:cNvPr>
            <p:cNvSpPr/>
            <p:nvPr/>
          </p:nvSpPr>
          <p:spPr>
            <a:xfrm>
              <a:off x="11655545" y="-1019880"/>
              <a:ext cx="6775319" cy="5926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80B944EB-0A82-479A-A880-654AB5872F61}"/>
                </a:ext>
              </a:extLst>
            </p:cNvPr>
            <p:cNvSpPr/>
            <p:nvPr/>
          </p:nvSpPr>
          <p:spPr>
            <a:xfrm rot="900000">
              <a:off x="9935166" y="593728"/>
              <a:ext cx="6775319" cy="1720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E7C788B-F5E6-41EF-A1AC-A44B82A3D90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40867" y="2827031"/>
              <a:ext cx="1004094" cy="972000"/>
              <a:chOff x="9846959" y="3614057"/>
              <a:chExt cx="1115660" cy="1080000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FED489D-A265-4109-BFC5-AC4441C404A4}"/>
                  </a:ext>
                </a:extLst>
              </p:cNvPr>
              <p:cNvSpPr/>
              <p:nvPr/>
            </p:nvSpPr>
            <p:spPr>
              <a:xfrm>
                <a:off x="10098619" y="3614057"/>
                <a:ext cx="864000" cy="1080000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B66DFCE4-CC56-459C-BA51-374C706B0EA6}"/>
                  </a:ext>
                </a:extLst>
              </p:cNvPr>
              <p:cNvSpPr/>
              <p:nvPr/>
            </p:nvSpPr>
            <p:spPr>
              <a:xfrm>
                <a:off x="10278959" y="3614057"/>
                <a:ext cx="251660" cy="10800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2E17D186-0403-4849-9B05-6C78FF35B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78959" y="3614057"/>
                <a:ext cx="0" cy="10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465FCD06-014C-455A-9348-99A29D3D7DE4}"/>
                  </a:ext>
                </a:extLst>
              </p:cNvPr>
              <p:cNvCxnSpPr>
                <a:stCxn id="73" idx="0"/>
                <a:endCxn id="73" idx="4"/>
              </p:cNvCxnSpPr>
              <p:nvPr/>
            </p:nvCxnSpPr>
            <p:spPr>
              <a:xfrm>
                <a:off x="10530619" y="3614057"/>
                <a:ext cx="0" cy="10800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73B0731F-1E2A-42F9-AD2A-118E04AB0D8D}"/>
                  </a:ext>
                </a:extLst>
              </p:cNvPr>
              <p:cNvSpPr/>
              <p:nvPr/>
            </p:nvSpPr>
            <p:spPr>
              <a:xfrm>
                <a:off x="9846959" y="3614057"/>
                <a:ext cx="864000" cy="1080000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1CAD7ACE-2C66-40F6-9508-C86D495B95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05686" y="2917091"/>
              <a:ext cx="648000" cy="810000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C3D26FAB-4A2A-4993-B1F9-F0778F9D03D8}"/>
                </a:ext>
              </a:extLst>
            </p:cNvPr>
            <p:cNvGrpSpPr/>
            <p:nvPr/>
          </p:nvGrpSpPr>
          <p:grpSpPr>
            <a:xfrm>
              <a:off x="7237313" y="2797312"/>
              <a:ext cx="1095256" cy="1058068"/>
              <a:chOff x="4560361" y="1577928"/>
              <a:chExt cx="1095256" cy="1058068"/>
            </a:xfrm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1E06E4A1-0A5C-411A-A534-DC7ABCAE15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542361" y="1595928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0CE42B59-0DF4-47A9-AF4C-B4672A5C015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542361" y="2215078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A01C4E9-7E8B-4CD6-9B27-5CE2B24F81D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493617" y="1846923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D553880F-2A6B-4278-BCDF-3B5CDCA1128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493617" y="2473996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319E9198-F1BA-4FE5-861F-5CAB78EFEAAF}"/>
                </a:ext>
              </a:extLst>
            </p:cNvPr>
            <p:cNvGrpSpPr/>
            <p:nvPr/>
          </p:nvGrpSpPr>
          <p:grpSpPr>
            <a:xfrm>
              <a:off x="802272" y="2797311"/>
              <a:ext cx="432000" cy="180000"/>
              <a:chOff x="-436199" y="4421117"/>
              <a:chExt cx="901095" cy="180000"/>
            </a:xfrm>
          </p:grpSpPr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7873BBC7-A35F-4014-9822-1814E887A5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DBA0E369-D76C-48E8-B706-09116F8C0D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C273EB11-F0A1-4EDC-9270-D19FD1320234}"/>
                </a:ext>
              </a:extLst>
            </p:cNvPr>
            <p:cNvGrpSpPr/>
            <p:nvPr/>
          </p:nvGrpSpPr>
          <p:grpSpPr>
            <a:xfrm>
              <a:off x="802272" y="3419017"/>
              <a:ext cx="432000" cy="180000"/>
              <a:chOff x="-436199" y="4421117"/>
              <a:chExt cx="901095" cy="180000"/>
            </a:xfrm>
          </p:grpSpPr>
          <p:cxnSp>
            <p:nvCxnSpPr>
              <p:cNvPr id="216" name="直線コネクタ 215">
                <a:extLst>
                  <a:ext uri="{FF2B5EF4-FFF2-40B4-BE49-F238E27FC236}">
                    <a16:creationId xmlns:a16="http://schemas.microsoft.com/office/drawing/2014/main" id="{EF500BC6-8653-4781-BBA1-256DEDB59A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9F390760-DE10-4101-A9A2-6774FB4323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E44D7FD7-DD83-4241-B787-C3E1D22EA90E}"/>
                </a:ext>
              </a:extLst>
            </p:cNvPr>
            <p:cNvGrpSpPr/>
            <p:nvPr/>
          </p:nvGrpSpPr>
          <p:grpSpPr>
            <a:xfrm>
              <a:off x="1754181" y="3047391"/>
              <a:ext cx="432000" cy="180000"/>
              <a:chOff x="-436199" y="4421117"/>
              <a:chExt cx="901095" cy="180000"/>
            </a:xfrm>
          </p:grpSpPr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0C0C9E03-9EC4-4619-A131-552083BFC9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線コネクタ 219">
                <a:extLst>
                  <a:ext uri="{FF2B5EF4-FFF2-40B4-BE49-F238E27FC236}">
                    <a16:creationId xmlns:a16="http://schemas.microsoft.com/office/drawing/2014/main" id="{91643E9B-5CF9-448B-AACC-7B1DDAADAB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D4D0C16B-76A4-4C34-91C1-8D1670CA5A1F}"/>
                </a:ext>
              </a:extLst>
            </p:cNvPr>
            <p:cNvGrpSpPr/>
            <p:nvPr/>
          </p:nvGrpSpPr>
          <p:grpSpPr>
            <a:xfrm>
              <a:off x="1757209" y="3677420"/>
              <a:ext cx="432000" cy="180000"/>
              <a:chOff x="-436199" y="4421117"/>
              <a:chExt cx="901095" cy="180000"/>
            </a:xfrm>
          </p:grpSpPr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75EDC394-C69D-4996-80A3-4E7B5D8F06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66A18AE2-A999-453D-BC1A-103196434C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4D4A95A0-EB76-42EB-88EC-4019476A24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4160" y="2914818"/>
              <a:ext cx="1404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91D9F2AD-A436-4358-A8E8-C3E9041E62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626" y="3162721"/>
              <a:ext cx="292736" cy="486345"/>
            </a:xfrm>
            <a:custGeom>
              <a:avLst/>
              <a:gdLst>
                <a:gd name="connsiteX0" fmla="*/ 0 w 487893"/>
                <a:gd name="connsiteY0" fmla="*/ 0 h 810575"/>
                <a:gd name="connsiteX1" fmla="*/ 487893 w 487893"/>
                <a:gd name="connsiteY1" fmla="*/ 130730 h 810575"/>
                <a:gd name="connsiteX2" fmla="*/ 487893 w 487893"/>
                <a:gd name="connsiteY2" fmla="*/ 810575 h 810575"/>
                <a:gd name="connsiteX3" fmla="*/ 0 w 487893"/>
                <a:gd name="connsiteY3" fmla="*/ 679844 h 81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93" h="810575">
                  <a:moveTo>
                    <a:pt x="0" y="0"/>
                  </a:moveTo>
                  <a:lnTo>
                    <a:pt x="487893" y="130730"/>
                  </a:lnTo>
                  <a:lnTo>
                    <a:pt x="487893" y="810575"/>
                  </a:lnTo>
                  <a:lnTo>
                    <a:pt x="0" y="67984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F5438A29-68B4-4698-8314-18CD62861E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0687" y="3404849"/>
              <a:ext cx="1404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ACA71CD3-D9D6-4E91-BB38-8C577803C36C}"/>
                </a:ext>
              </a:extLst>
            </p:cNvPr>
            <p:cNvSpPr txBox="1"/>
            <p:nvPr/>
          </p:nvSpPr>
          <p:spPr>
            <a:xfrm>
              <a:off x="4291884" y="3801571"/>
              <a:ext cx="13020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End mirror</a:t>
              </a: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CF41E427-A77C-47B9-B133-B88B27E4AB7E}"/>
                </a:ext>
              </a:extLst>
            </p:cNvPr>
            <p:cNvSpPr txBox="1"/>
            <p:nvPr/>
          </p:nvSpPr>
          <p:spPr>
            <a:xfrm>
              <a:off x="8477805" y="4174237"/>
              <a:ext cx="187297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Spacer</a:t>
              </a:r>
            </a:p>
          </p:txBody>
        </p:sp>
        <p:sp>
          <p:nvSpPr>
            <p:cNvPr id="395" name="テキスト ボックス 394">
              <a:extLst>
                <a:ext uri="{FF2B5EF4-FFF2-40B4-BE49-F238E27FC236}">
                  <a16:creationId xmlns:a16="http://schemas.microsoft.com/office/drawing/2014/main" id="{46479A17-EDD7-45CE-9E75-0F72257187BD}"/>
                </a:ext>
              </a:extLst>
            </p:cNvPr>
            <p:cNvSpPr txBox="1"/>
            <p:nvPr/>
          </p:nvSpPr>
          <p:spPr>
            <a:xfrm>
              <a:off x="7100822" y="3734073"/>
              <a:ext cx="13682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PZT</a:t>
              </a:r>
            </a:p>
          </p:txBody>
        </p:sp>
        <p:sp>
          <p:nvSpPr>
            <p:cNvPr id="396" name="テキスト ボックス 395">
              <a:extLst>
                <a:ext uri="{FF2B5EF4-FFF2-40B4-BE49-F238E27FC236}">
                  <a16:creationId xmlns:a16="http://schemas.microsoft.com/office/drawing/2014/main" id="{B36DF2FC-C171-4A69-8E9A-12DF280FCB9F}"/>
                </a:ext>
              </a:extLst>
            </p:cNvPr>
            <p:cNvSpPr txBox="1"/>
            <p:nvPr/>
          </p:nvSpPr>
          <p:spPr>
            <a:xfrm>
              <a:off x="3112248" y="2570022"/>
              <a:ext cx="142384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O-ring</a:t>
              </a:r>
            </a:p>
          </p:txBody>
        </p:sp>
        <p:sp>
          <p:nvSpPr>
            <p:cNvPr id="397" name="テキスト ボックス 396">
              <a:extLst>
                <a:ext uri="{FF2B5EF4-FFF2-40B4-BE49-F238E27FC236}">
                  <a16:creationId xmlns:a16="http://schemas.microsoft.com/office/drawing/2014/main" id="{0D38E186-9CC7-44CF-BDBB-AF34147CCCE1}"/>
                </a:ext>
              </a:extLst>
            </p:cNvPr>
            <p:cNvSpPr txBox="1"/>
            <p:nvPr/>
          </p:nvSpPr>
          <p:spPr>
            <a:xfrm>
              <a:off x="973609" y="2307971"/>
              <a:ext cx="175527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Jig</a:t>
              </a:r>
            </a:p>
          </p:txBody>
        </p:sp>
        <p:sp>
          <p:nvSpPr>
            <p:cNvPr id="399" name="テキスト ボックス 398">
              <a:extLst>
                <a:ext uri="{FF2B5EF4-FFF2-40B4-BE49-F238E27FC236}">
                  <a16:creationId xmlns:a16="http://schemas.microsoft.com/office/drawing/2014/main" id="{2719EE5B-42D4-4638-8E01-DA2AC9B4CCC8}"/>
                </a:ext>
              </a:extLst>
            </p:cNvPr>
            <p:cNvSpPr txBox="1"/>
            <p:nvPr/>
          </p:nvSpPr>
          <p:spPr>
            <a:xfrm>
              <a:off x="7462365" y="1771834"/>
              <a:ext cx="197529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Plate</a:t>
              </a:r>
            </a:p>
          </p:txBody>
        </p:sp>
        <p:sp>
          <p:nvSpPr>
            <p:cNvPr id="400" name="テキスト ボックス 399">
              <a:extLst>
                <a:ext uri="{FF2B5EF4-FFF2-40B4-BE49-F238E27FC236}">
                  <a16:creationId xmlns:a16="http://schemas.microsoft.com/office/drawing/2014/main" id="{5700EA24-628F-48CC-9CC1-B888D365C0EA}"/>
                </a:ext>
              </a:extLst>
            </p:cNvPr>
            <p:cNvSpPr txBox="1"/>
            <p:nvPr/>
          </p:nvSpPr>
          <p:spPr>
            <a:xfrm>
              <a:off x="5372684" y="2254913"/>
              <a:ext cx="13020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Shim plate</a:t>
              </a:r>
            </a:p>
          </p:txBody>
        </p:sp>
        <p:sp>
          <p:nvSpPr>
            <p:cNvPr id="401" name="テキスト ボックス 400">
              <a:extLst>
                <a:ext uri="{FF2B5EF4-FFF2-40B4-BE49-F238E27FC236}">
                  <a16:creationId xmlns:a16="http://schemas.microsoft.com/office/drawing/2014/main" id="{9CAEF60A-9D8B-453E-88DF-A077E935E59D}"/>
                </a:ext>
              </a:extLst>
            </p:cNvPr>
            <p:cNvSpPr txBox="1"/>
            <p:nvPr/>
          </p:nvSpPr>
          <p:spPr>
            <a:xfrm>
              <a:off x="5071043" y="2474548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0.1 mm</a:t>
              </a:r>
            </a:p>
          </p:txBody>
        </p:sp>
        <p:sp>
          <p:nvSpPr>
            <p:cNvPr id="402" name="テキスト ボックス 401">
              <a:extLst>
                <a:ext uri="{FF2B5EF4-FFF2-40B4-BE49-F238E27FC236}">
                  <a16:creationId xmlns:a16="http://schemas.microsoft.com/office/drawing/2014/main" id="{ABC3EF02-70BF-4148-90B0-B0AB2E680331}"/>
                </a:ext>
              </a:extLst>
            </p:cNvPr>
            <p:cNvSpPr txBox="1"/>
            <p:nvPr/>
          </p:nvSpPr>
          <p:spPr>
            <a:xfrm>
              <a:off x="5712745" y="2474548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0.03 mm</a:t>
              </a:r>
            </a:p>
          </p:txBody>
        </p:sp>
        <p:sp>
          <p:nvSpPr>
            <p:cNvPr id="403" name="テキスト ボックス 402">
              <a:extLst>
                <a:ext uri="{FF2B5EF4-FFF2-40B4-BE49-F238E27FC236}">
                  <a16:creationId xmlns:a16="http://schemas.microsoft.com/office/drawing/2014/main" id="{5B6D2DDD-8FAB-488B-9361-602E07B59227}"/>
                </a:ext>
              </a:extLst>
            </p:cNvPr>
            <p:cNvSpPr txBox="1"/>
            <p:nvPr/>
          </p:nvSpPr>
          <p:spPr>
            <a:xfrm>
              <a:off x="5923319" y="3560694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0.03 mm</a:t>
              </a:r>
            </a:p>
          </p:txBody>
        </p:sp>
        <p:cxnSp>
          <p:nvCxnSpPr>
            <p:cNvPr id="405" name="直線矢印コネクタ 404">
              <a:extLst>
                <a:ext uri="{FF2B5EF4-FFF2-40B4-BE49-F238E27FC236}">
                  <a16:creationId xmlns:a16="http://schemas.microsoft.com/office/drawing/2014/main" id="{0AF628EF-9BE1-4F87-9EB4-78D77E02C489}"/>
                </a:ext>
              </a:extLst>
            </p:cNvPr>
            <p:cNvCxnSpPr>
              <a:cxnSpLocks/>
              <a:stCxn id="62" idx="4"/>
              <a:endCxn id="62" idx="0"/>
            </p:cNvCxnSpPr>
            <p:nvPr/>
          </p:nvCxnSpPr>
          <p:spPr>
            <a:xfrm flipV="1">
              <a:off x="4829667" y="2827031"/>
              <a:ext cx="0" cy="972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0BE8F4E4-B29D-41FB-9920-52E6BBF9284E}"/>
                </a:ext>
              </a:extLst>
            </p:cNvPr>
            <p:cNvSpPr txBox="1"/>
            <p:nvPr/>
          </p:nvSpPr>
          <p:spPr>
            <a:xfrm>
              <a:off x="3948863" y="3182226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5 mm</a:t>
              </a:r>
            </a:p>
          </p:txBody>
        </p:sp>
        <p:cxnSp>
          <p:nvCxnSpPr>
            <p:cNvPr id="410" name="直線矢印コネクタ 409">
              <a:extLst>
                <a:ext uri="{FF2B5EF4-FFF2-40B4-BE49-F238E27FC236}">
                  <a16:creationId xmlns:a16="http://schemas.microsoft.com/office/drawing/2014/main" id="{73D96601-877A-463B-B823-E200EF00F1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9667" y="2732229"/>
              <a:ext cx="22649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7C6FCCB2-E7A4-41DC-B410-C09BDDD098B6}"/>
                </a:ext>
              </a:extLst>
            </p:cNvPr>
            <p:cNvSpPr txBox="1"/>
            <p:nvPr/>
          </p:nvSpPr>
          <p:spPr>
            <a:xfrm>
              <a:off x="4428215" y="2465579"/>
              <a:ext cx="96333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6.35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416" name="直線矢印コネクタ 415">
              <a:extLst>
                <a:ext uri="{FF2B5EF4-FFF2-40B4-BE49-F238E27FC236}">
                  <a16:creationId xmlns:a16="http://schemas.microsoft.com/office/drawing/2014/main" id="{4D0DB740-1357-4014-88DB-AAAD780FEF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4638" y="2917091"/>
              <a:ext cx="0" cy="81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テキスト ボックス 416">
              <a:extLst>
                <a:ext uri="{FF2B5EF4-FFF2-40B4-BE49-F238E27FC236}">
                  <a16:creationId xmlns:a16="http://schemas.microsoft.com/office/drawing/2014/main" id="{5462F718-558F-44D1-A9A3-C305D207C1EE}"/>
                </a:ext>
              </a:extLst>
            </p:cNvPr>
            <p:cNvSpPr txBox="1"/>
            <p:nvPr/>
          </p:nvSpPr>
          <p:spPr>
            <a:xfrm>
              <a:off x="2565730" y="3182226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19.8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39799AD0-FD02-4137-9EDE-1B4FE67BD89E}"/>
                </a:ext>
              </a:extLst>
            </p:cNvPr>
            <p:cNvSpPr txBox="1"/>
            <p:nvPr/>
          </p:nvSpPr>
          <p:spPr>
            <a:xfrm>
              <a:off x="6579405" y="923394"/>
              <a:ext cx="158635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Screw</a:t>
              </a:r>
            </a:p>
          </p:txBody>
        </p:sp>
        <p:cxnSp>
          <p:nvCxnSpPr>
            <p:cNvPr id="430" name="直線矢印コネクタ 429">
              <a:extLst>
                <a:ext uri="{FF2B5EF4-FFF2-40B4-BE49-F238E27FC236}">
                  <a16:creationId xmlns:a16="http://schemas.microsoft.com/office/drawing/2014/main" id="{05D2D5D5-E04D-4CFE-838B-7C385B6698D6}"/>
                </a:ext>
              </a:extLst>
            </p:cNvPr>
            <p:cNvCxnSpPr>
              <a:cxnSpLocks/>
              <a:stCxn id="329" idx="6"/>
              <a:endCxn id="329" idx="2"/>
            </p:cNvCxnSpPr>
            <p:nvPr/>
          </p:nvCxnSpPr>
          <p:spPr>
            <a:xfrm flipV="1">
              <a:off x="1635399" y="2962913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0A1D5296-DB71-4E27-A302-A9FE64E827CA}"/>
                </a:ext>
              </a:extLst>
            </p:cNvPr>
            <p:cNvSpPr txBox="1"/>
            <p:nvPr/>
          </p:nvSpPr>
          <p:spPr>
            <a:xfrm>
              <a:off x="842217" y="3192108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434" name="直線矢印コネクタ 433">
              <a:extLst>
                <a:ext uri="{FF2B5EF4-FFF2-40B4-BE49-F238E27FC236}">
                  <a16:creationId xmlns:a16="http://schemas.microsoft.com/office/drawing/2014/main" id="{02FC94D5-6691-41A6-BBFA-5CE37C50A7DB}"/>
                </a:ext>
              </a:extLst>
            </p:cNvPr>
            <p:cNvCxnSpPr>
              <a:cxnSpLocks/>
              <a:stCxn id="71" idx="6"/>
              <a:endCxn id="71" idx="2"/>
            </p:cNvCxnSpPr>
            <p:nvPr/>
          </p:nvCxnSpPr>
          <p:spPr>
            <a:xfrm flipV="1">
              <a:off x="7784941" y="2956607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テキスト ボックス 434">
              <a:extLst>
                <a:ext uri="{FF2B5EF4-FFF2-40B4-BE49-F238E27FC236}">
                  <a16:creationId xmlns:a16="http://schemas.microsoft.com/office/drawing/2014/main" id="{9A5B2370-0284-46ED-A0AD-C349228B69F8}"/>
                </a:ext>
              </a:extLst>
            </p:cNvPr>
            <p:cNvSpPr txBox="1"/>
            <p:nvPr/>
          </p:nvSpPr>
          <p:spPr>
            <a:xfrm>
              <a:off x="7548850" y="3114328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8437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F2270CD-A295-400A-94FB-36A3C6AFFF39}"/>
              </a:ext>
            </a:extLst>
          </p:cNvPr>
          <p:cNvGrpSpPr/>
          <p:nvPr/>
        </p:nvGrpSpPr>
        <p:grpSpPr>
          <a:xfrm>
            <a:off x="1925585" y="588968"/>
            <a:ext cx="8114745" cy="5680064"/>
            <a:chOff x="735414" y="1262278"/>
            <a:chExt cx="8114745" cy="568006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B51534D-0E0C-4A28-9014-FB7DADF6B003}"/>
                </a:ext>
              </a:extLst>
            </p:cNvPr>
            <p:cNvSpPr/>
            <p:nvPr/>
          </p:nvSpPr>
          <p:spPr>
            <a:xfrm rot="1798403">
              <a:off x="3287117" y="1262278"/>
              <a:ext cx="3176567" cy="3079435"/>
            </a:xfrm>
            <a:custGeom>
              <a:avLst/>
              <a:gdLst>
                <a:gd name="connsiteX0" fmla="*/ 0 w 3176567"/>
                <a:gd name="connsiteY0" fmla="*/ 1832024 h 3079435"/>
                <a:gd name="connsiteX1" fmla="*/ 3176567 w 3176567"/>
                <a:gd name="connsiteY1" fmla="*/ 0 h 3079435"/>
                <a:gd name="connsiteX2" fmla="*/ 3176566 w 3176567"/>
                <a:gd name="connsiteY2" fmla="*/ 1662323 h 3079435"/>
                <a:gd name="connsiteX3" fmla="*/ 719421 w 3176567"/>
                <a:gd name="connsiteY3" fmla="*/ 3079435 h 3079435"/>
                <a:gd name="connsiteX4" fmla="*/ 0 w 3176567"/>
                <a:gd name="connsiteY4" fmla="*/ 1832024 h 307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6567" h="3079435">
                  <a:moveTo>
                    <a:pt x="0" y="1832024"/>
                  </a:moveTo>
                  <a:lnTo>
                    <a:pt x="3176567" y="0"/>
                  </a:lnTo>
                  <a:lnTo>
                    <a:pt x="3176566" y="1662323"/>
                  </a:lnTo>
                  <a:lnTo>
                    <a:pt x="719421" y="3079435"/>
                  </a:lnTo>
                  <a:lnTo>
                    <a:pt x="0" y="18320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A19FC293-0954-44AC-81AC-36BFD1442088}"/>
                </a:ext>
              </a:extLst>
            </p:cNvPr>
            <p:cNvSpPr/>
            <p:nvPr/>
          </p:nvSpPr>
          <p:spPr>
            <a:xfrm rot="1800000">
              <a:off x="6601946" y="2526512"/>
              <a:ext cx="28800" cy="936000"/>
            </a:xfrm>
            <a:prstGeom prst="rect">
              <a:avLst/>
            </a:prstGeom>
            <a:solidFill>
              <a:srgbClr val="599A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F32C157D-FB56-4D93-AB15-12C393C2EBBF}"/>
                </a:ext>
              </a:extLst>
            </p:cNvPr>
            <p:cNvSpPr txBox="1"/>
            <p:nvPr/>
          </p:nvSpPr>
          <p:spPr>
            <a:xfrm>
              <a:off x="5012256" y="1951873"/>
              <a:ext cx="13680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Mid mirror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460AC139-CD0C-4EE3-B99A-737E6BEF179B}"/>
                </a:ext>
              </a:extLst>
            </p:cNvPr>
            <p:cNvSpPr txBox="1"/>
            <p:nvPr/>
          </p:nvSpPr>
          <p:spPr>
            <a:xfrm>
              <a:off x="6975139" y="3229121"/>
              <a:ext cx="135994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Folded mirror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FD78704-4004-44AF-AE71-C58DD4859665}"/>
                </a:ext>
              </a:extLst>
            </p:cNvPr>
            <p:cNvSpPr txBox="1"/>
            <p:nvPr/>
          </p:nvSpPr>
          <p:spPr>
            <a:xfrm>
              <a:off x="2495844" y="1951873"/>
              <a:ext cx="13020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End mirror</a:t>
              </a: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7E637AF-50BA-4E87-9569-E6108CA4B1F7}"/>
                </a:ext>
              </a:extLst>
            </p:cNvPr>
            <p:cNvCxnSpPr>
              <a:cxnSpLocks/>
            </p:cNvCxnSpPr>
            <p:nvPr/>
          </p:nvCxnSpPr>
          <p:spPr>
            <a:xfrm>
              <a:off x="4251170" y="2265312"/>
              <a:ext cx="0" cy="144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3A7E5C1-26AA-408B-9754-C4B07047153F}"/>
                </a:ext>
              </a:extLst>
            </p:cNvPr>
            <p:cNvGrpSpPr/>
            <p:nvPr/>
          </p:nvGrpSpPr>
          <p:grpSpPr>
            <a:xfrm>
              <a:off x="5203185" y="2265312"/>
              <a:ext cx="829095" cy="1440000"/>
              <a:chOff x="5203185" y="4409794"/>
              <a:chExt cx="829095" cy="14400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036CBF3D-8A36-4059-9BD5-58808EFE6902}"/>
                  </a:ext>
                </a:extLst>
              </p:cNvPr>
              <p:cNvGrpSpPr/>
              <p:nvPr/>
            </p:nvGrpSpPr>
            <p:grpSpPr>
              <a:xfrm>
                <a:off x="5459208" y="4661608"/>
                <a:ext cx="382577" cy="936000"/>
                <a:chOff x="5549636" y="4078317"/>
                <a:chExt cx="382577" cy="936000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E7088A08-E27A-4B6C-82E6-B1A9C798D0E5}"/>
                    </a:ext>
                  </a:extLst>
                </p:cNvPr>
                <p:cNvSpPr/>
                <p:nvPr/>
              </p:nvSpPr>
              <p:spPr>
                <a:xfrm>
                  <a:off x="5572968" y="4078317"/>
                  <a:ext cx="359245" cy="936000"/>
                </a:xfrm>
                <a:custGeom>
                  <a:avLst/>
                  <a:gdLst>
                    <a:gd name="connsiteX0" fmla="*/ 359245 w 359245"/>
                    <a:gd name="connsiteY0" fmla="*/ 0 h 936000"/>
                    <a:gd name="connsiteX1" fmla="*/ 79302 w 359245"/>
                    <a:gd name="connsiteY1" fmla="*/ 0 h 936000"/>
                    <a:gd name="connsiteX2" fmla="*/ 64740 w 359245"/>
                    <a:gd name="connsiteY2" fmla="*/ 39788 h 936000"/>
                    <a:gd name="connsiteX3" fmla="*/ 0 w 359245"/>
                    <a:gd name="connsiteY3" fmla="*/ 468000 h 936000"/>
                    <a:gd name="connsiteX4" fmla="*/ 64740 w 359245"/>
                    <a:gd name="connsiteY4" fmla="*/ 896212 h 936000"/>
                    <a:gd name="connsiteX5" fmla="*/ 79302 w 359245"/>
                    <a:gd name="connsiteY5" fmla="*/ 936000 h 936000"/>
                    <a:gd name="connsiteX6" fmla="*/ 359245 w 359245"/>
                    <a:gd name="connsiteY6" fmla="*/ 936000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9245" h="936000">
                      <a:moveTo>
                        <a:pt x="359245" y="0"/>
                      </a:moveTo>
                      <a:lnTo>
                        <a:pt x="79302" y="0"/>
                      </a:lnTo>
                      <a:lnTo>
                        <a:pt x="64740" y="39788"/>
                      </a:lnTo>
                      <a:cubicBezTo>
                        <a:pt x="22666" y="175060"/>
                        <a:pt x="0" y="318883"/>
                        <a:pt x="0" y="468000"/>
                      </a:cubicBezTo>
                      <a:cubicBezTo>
                        <a:pt x="0" y="617117"/>
                        <a:pt x="22666" y="760940"/>
                        <a:pt x="64740" y="896212"/>
                      </a:cubicBezTo>
                      <a:lnTo>
                        <a:pt x="79302" y="936000"/>
                      </a:lnTo>
                      <a:lnTo>
                        <a:pt x="359245" y="936000"/>
                      </a:lnTo>
                      <a:close/>
                    </a:path>
                  </a:pathLst>
                </a:custGeom>
                <a:solidFill>
                  <a:srgbClr val="66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1C33131-70AE-45CE-AF2F-7A095AAB0D31}"/>
                    </a:ext>
                  </a:extLst>
                </p:cNvPr>
                <p:cNvSpPr/>
                <p:nvPr/>
              </p:nvSpPr>
              <p:spPr>
                <a:xfrm>
                  <a:off x="5549636" y="4078317"/>
                  <a:ext cx="107891" cy="936000"/>
                </a:xfrm>
                <a:custGeom>
                  <a:avLst/>
                  <a:gdLst>
                    <a:gd name="connsiteX0" fmla="*/ 107891 w 107891"/>
                    <a:gd name="connsiteY0" fmla="*/ 0 h 936000"/>
                    <a:gd name="connsiteX1" fmla="*/ 79302 w 107891"/>
                    <a:gd name="connsiteY1" fmla="*/ 0 h 936000"/>
                    <a:gd name="connsiteX2" fmla="*/ 64740 w 107891"/>
                    <a:gd name="connsiteY2" fmla="*/ 39788 h 936000"/>
                    <a:gd name="connsiteX3" fmla="*/ 0 w 107891"/>
                    <a:gd name="connsiteY3" fmla="*/ 468000 h 936000"/>
                    <a:gd name="connsiteX4" fmla="*/ 64740 w 107891"/>
                    <a:gd name="connsiteY4" fmla="*/ 896212 h 936000"/>
                    <a:gd name="connsiteX5" fmla="*/ 79302 w 107891"/>
                    <a:gd name="connsiteY5" fmla="*/ 936000 h 936000"/>
                    <a:gd name="connsiteX6" fmla="*/ 107891 w 107891"/>
                    <a:gd name="connsiteY6" fmla="*/ 936000 h 936000"/>
                    <a:gd name="connsiteX7" fmla="*/ 93329 w 107891"/>
                    <a:gd name="connsiteY7" fmla="*/ 896212 h 936000"/>
                    <a:gd name="connsiteX8" fmla="*/ 28589 w 107891"/>
                    <a:gd name="connsiteY8" fmla="*/ 468000 h 936000"/>
                    <a:gd name="connsiteX9" fmla="*/ 93329 w 107891"/>
                    <a:gd name="connsiteY9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7891" h="936000">
                      <a:moveTo>
                        <a:pt x="107891" y="0"/>
                      </a:moveTo>
                      <a:lnTo>
                        <a:pt x="79302" y="0"/>
                      </a:lnTo>
                      <a:lnTo>
                        <a:pt x="64740" y="39788"/>
                      </a:lnTo>
                      <a:cubicBezTo>
                        <a:pt x="22666" y="175060"/>
                        <a:pt x="0" y="318883"/>
                        <a:pt x="0" y="468000"/>
                      </a:cubicBezTo>
                      <a:cubicBezTo>
                        <a:pt x="0" y="617117"/>
                        <a:pt x="22666" y="760940"/>
                        <a:pt x="64740" y="896212"/>
                      </a:cubicBezTo>
                      <a:lnTo>
                        <a:pt x="79302" y="936000"/>
                      </a:lnTo>
                      <a:lnTo>
                        <a:pt x="107891" y="936000"/>
                      </a:lnTo>
                      <a:lnTo>
                        <a:pt x="93329" y="896212"/>
                      </a:lnTo>
                      <a:cubicBezTo>
                        <a:pt x="51255" y="760940"/>
                        <a:pt x="28589" y="617117"/>
                        <a:pt x="28589" y="468000"/>
                      </a:cubicBezTo>
                      <a:cubicBezTo>
                        <a:pt x="28589" y="318883"/>
                        <a:pt x="51255" y="175060"/>
                        <a:pt x="93329" y="39788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B295454B-4279-495D-A355-D2D9D6E83E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9825" y="4409794"/>
                <a:ext cx="0" cy="144000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27485D3-4A38-4970-88C1-B23AD20F62AD}"/>
                  </a:ext>
                </a:extLst>
              </p:cNvPr>
              <p:cNvGrpSpPr/>
              <p:nvPr/>
            </p:nvGrpSpPr>
            <p:grpSpPr>
              <a:xfrm>
                <a:off x="5203185" y="4445608"/>
                <a:ext cx="829095" cy="1368000"/>
                <a:chOff x="5203185" y="4446648"/>
                <a:chExt cx="829095" cy="1368000"/>
              </a:xfrm>
            </p:grpSpPr>
            <p:sp>
              <p:nvSpPr>
                <p:cNvPr id="69" name="正方形/長方形 68">
                  <a:extLst>
                    <a:ext uri="{FF2B5EF4-FFF2-40B4-BE49-F238E27FC236}">
                      <a16:creationId xmlns:a16="http://schemas.microsoft.com/office/drawing/2014/main" id="{613F42DD-4D8E-43E1-8946-FD6388978206}"/>
                    </a:ext>
                  </a:extLst>
                </p:cNvPr>
                <p:cNvSpPr/>
                <p:nvPr/>
              </p:nvSpPr>
              <p:spPr>
                <a:xfrm>
                  <a:off x="5240280" y="4446648"/>
                  <a:ext cx="432000" cy="216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>
                  <a:extLst>
                    <a:ext uri="{FF2B5EF4-FFF2-40B4-BE49-F238E27FC236}">
                      <a16:creationId xmlns:a16="http://schemas.microsoft.com/office/drawing/2014/main" id="{DBFD99BD-DEE1-466A-9F7E-839366F697D8}"/>
                    </a:ext>
                  </a:extLst>
                </p:cNvPr>
                <p:cNvSpPr/>
                <p:nvPr/>
              </p:nvSpPr>
              <p:spPr>
                <a:xfrm>
                  <a:off x="5240280" y="5598648"/>
                  <a:ext cx="432000" cy="216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8543B99A-7256-434F-A8BE-F48EFD293C83}"/>
                    </a:ext>
                  </a:extLst>
                </p:cNvPr>
                <p:cNvSpPr/>
                <p:nvPr/>
              </p:nvSpPr>
              <p:spPr>
                <a:xfrm>
                  <a:off x="5240280" y="4589137"/>
                  <a:ext cx="216000" cy="108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502D78D6-752F-4384-B465-7163F8D0D0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3185" y="4464648"/>
                  <a:ext cx="0" cy="18000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34A7EE9D-6804-4B95-B655-DC1F9E28F3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240280" y="4554648"/>
                  <a:ext cx="792000" cy="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616B7860-E5F3-4DF3-912C-98D878F5A3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240280" y="5706648"/>
                  <a:ext cx="792000" cy="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C66628A-CF70-4ACA-BA56-BF40C84002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3185" y="5616648"/>
                  <a:ext cx="0" cy="180000"/>
                </a:xfrm>
                <a:prstGeom prst="line">
                  <a:avLst/>
                </a:prstGeom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28AC418F-8012-4E8D-BE34-2FA2B6945F12}"/>
                </a:ext>
              </a:extLst>
            </p:cNvPr>
            <p:cNvSpPr/>
            <p:nvPr/>
          </p:nvSpPr>
          <p:spPr>
            <a:xfrm rot="1800000" flipH="1">
              <a:off x="6938733" y="2531625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3D6F26BD-05CC-415C-B07D-0633310134B1}"/>
                </a:ext>
              </a:extLst>
            </p:cNvPr>
            <p:cNvSpPr/>
            <p:nvPr/>
          </p:nvSpPr>
          <p:spPr>
            <a:xfrm rot="1800000" flipH="1">
              <a:off x="6362733" y="352928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6FCD1EFF-24FD-451A-A30D-E638548BA76D}"/>
                </a:ext>
              </a:extLst>
            </p:cNvPr>
            <p:cNvSpPr/>
            <p:nvPr/>
          </p:nvSpPr>
          <p:spPr>
            <a:xfrm rot="1800000" flipH="1">
              <a:off x="6853020" y="2651147"/>
              <a:ext cx="216000" cy="10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F87B3C40-7DA6-4A83-AED0-736A8A85F8AC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7373920" y="2676172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BF650A29-0D89-4151-85FF-4BB3C94C7BB9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6797920" y="3673833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EDFDA94-A114-4389-B23F-B9E083240D42}"/>
                </a:ext>
              </a:extLst>
            </p:cNvPr>
            <p:cNvSpPr txBox="1"/>
            <p:nvPr/>
          </p:nvSpPr>
          <p:spPr>
            <a:xfrm>
              <a:off x="4026368" y="3635979"/>
              <a:ext cx="106559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Spacer</a:t>
              </a: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700567EC-A651-4A4E-8EB1-7951A50FD920}"/>
                </a:ext>
              </a:extLst>
            </p:cNvPr>
            <p:cNvSpPr txBox="1"/>
            <p:nvPr/>
          </p:nvSpPr>
          <p:spPr>
            <a:xfrm>
              <a:off x="6783903" y="2281246"/>
              <a:ext cx="106559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J</a:t>
              </a:r>
              <a:r>
                <a:rPr kumimoji="0" lang="en-US" altLang="ja-JP" sz="14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ig</a:t>
              </a:r>
              <a:endPara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5EF374CB-F9C2-4F35-A4BC-FBFFB909FC8A}"/>
                </a:ext>
              </a:extLst>
            </p:cNvPr>
            <p:cNvSpPr/>
            <p:nvPr/>
          </p:nvSpPr>
          <p:spPr>
            <a:xfrm>
              <a:off x="3263374" y="2583765"/>
              <a:ext cx="144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08C2A9FF-A525-4ABF-9396-F380C58C4C86}"/>
                </a:ext>
              </a:extLst>
            </p:cNvPr>
            <p:cNvSpPr/>
            <p:nvPr/>
          </p:nvSpPr>
          <p:spPr>
            <a:xfrm>
              <a:off x="3261568" y="3314487"/>
              <a:ext cx="144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7A5AD95-A9A3-45A5-ABA3-ABA6732C69BA}"/>
                </a:ext>
              </a:extLst>
            </p:cNvPr>
            <p:cNvSpPr/>
            <p:nvPr/>
          </p:nvSpPr>
          <p:spPr>
            <a:xfrm>
              <a:off x="2713035" y="230112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0F19BAA-AD1A-44B5-88DD-0664D551F18B}"/>
                </a:ext>
              </a:extLst>
            </p:cNvPr>
            <p:cNvSpPr/>
            <p:nvPr/>
          </p:nvSpPr>
          <p:spPr>
            <a:xfrm>
              <a:off x="2713035" y="3453126"/>
              <a:ext cx="432000" cy="21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F1555B42-27E3-448A-82B4-C33445A65E26}"/>
                </a:ext>
              </a:extLst>
            </p:cNvPr>
            <p:cNvSpPr/>
            <p:nvPr/>
          </p:nvSpPr>
          <p:spPr>
            <a:xfrm>
              <a:off x="2928426" y="2625126"/>
              <a:ext cx="108000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16E4CDF-F083-4385-883E-8081A5A56EFD}"/>
                </a:ext>
              </a:extLst>
            </p:cNvPr>
            <p:cNvSpPr/>
            <p:nvPr/>
          </p:nvSpPr>
          <p:spPr>
            <a:xfrm>
              <a:off x="2713035" y="2443615"/>
              <a:ext cx="216000" cy="10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5F55586-D5D7-4C1E-9180-3CBA4C4D5D11}"/>
                </a:ext>
              </a:extLst>
            </p:cNvPr>
            <p:cNvCxnSpPr>
              <a:cxnSpLocks/>
            </p:cNvCxnSpPr>
            <p:nvPr/>
          </p:nvCxnSpPr>
          <p:spPr>
            <a:xfrm>
              <a:off x="2675940" y="2319126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68DEF4A7-928F-4A50-BA0F-51511B7E0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3035" y="2409126"/>
              <a:ext cx="864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D504632D-8DD4-481B-AC54-6B961AC633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3035" y="3561126"/>
              <a:ext cx="864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70F85DDC-1260-4760-B4DC-E0A9D44AD70B}"/>
                </a:ext>
              </a:extLst>
            </p:cNvPr>
            <p:cNvCxnSpPr>
              <a:cxnSpLocks/>
            </p:cNvCxnSpPr>
            <p:nvPr/>
          </p:nvCxnSpPr>
          <p:spPr>
            <a:xfrm>
              <a:off x="2675940" y="3471126"/>
              <a:ext cx="0" cy="18000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C3A7D6A4-591A-4885-A36C-8F8FD4707178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6642041" y="2222684"/>
              <a:ext cx="0" cy="614703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F64E96AF-05F8-4A30-942F-E0B79D333C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25" y="2741131"/>
              <a:ext cx="36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430B592E-C8F4-44EF-8D68-AE2187C711EC}"/>
                </a:ext>
              </a:extLst>
            </p:cNvPr>
            <p:cNvCxnSpPr>
              <a:cxnSpLocks/>
            </p:cNvCxnSpPr>
            <p:nvPr/>
          </p:nvCxnSpPr>
          <p:spPr>
            <a:xfrm rot="19800000">
              <a:off x="6059186" y="2226085"/>
              <a:ext cx="0" cy="54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DFAC4E1B-88F6-46D3-9650-D98FD75F3C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9825" y="3229121"/>
              <a:ext cx="684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DEA38729-5FB1-45B1-8AFA-E90E59F732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170" y="2741131"/>
              <a:ext cx="90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581CE377-9E79-4E29-9032-40F76C811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1170" y="3229121"/>
              <a:ext cx="900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D5DEF525-29B2-479B-8BB6-0D919CCA7E9D}"/>
                </a:ext>
              </a:extLst>
            </p:cNvPr>
            <p:cNvSpPr/>
            <p:nvPr/>
          </p:nvSpPr>
          <p:spPr>
            <a:xfrm rot="1800000">
              <a:off x="6583436" y="2595590"/>
              <a:ext cx="305114" cy="936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09A3CDD2-ED51-42F1-9319-876AB50A0D54}"/>
                </a:ext>
              </a:extLst>
            </p:cNvPr>
            <p:cNvSpPr/>
            <p:nvPr/>
          </p:nvSpPr>
          <p:spPr>
            <a:xfrm rot="1800000">
              <a:off x="6601944" y="2526511"/>
              <a:ext cx="28800" cy="936000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42982AA2-C33B-4F11-A49F-F77703C01FBC}"/>
                </a:ext>
              </a:extLst>
            </p:cNvPr>
            <p:cNvSpPr/>
            <p:nvPr/>
          </p:nvSpPr>
          <p:spPr>
            <a:xfrm>
              <a:off x="3189568" y="2949312"/>
              <a:ext cx="216000" cy="72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A37708F-D3BD-4F62-8FAF-A28BA00AE65B}"/>
                </a:ext>
              </a:extLst>
            </p:cNvPr>
            <p:cNvGrpSpPr/>
            <p:nvPr/>
          </p:nvGrpSpPr>
          <p:grpSpPr>
            <a:xfrm flipH="1">
              <a:off x="2980388" y="2517126"/>
              <a:ext cx="342798" cy="936000"/>
              <a:chOff x="5969448" y="3591677"/>
              <a:chExt cx="342798" cy="93600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499BE9D-BCD7-4600-82CD-350193501CD1}"/>
                  </a:ext>
                </a:extLst>
              </p:cNvPr>
              <p:cNvSpPr/>
              <p:nvPr/>
            </p:nvSpPr>
            <p:spPr>
              <a:xfrm flipH="1">
                <a:off x="5969448" y="3591677"/>
                <a:ext cx="314081" cy="936000"/>
              </a:xfrm>
              <a:custGeom>
                <a:avLst/>
                <a:gdLst>
                  <a:gd name="connsiteX0" fmla="*/ 314081 w 314081"/>
                  <a:gd name="connsiteY0" fmla="*/ 0 h 936000"/>
                  <a:gd name="connsiteX1" fmla="*/ 0 w 314081"/>
                  <a:gd name="connsiteY1" fmla="*/ 0 h 936000"/>
                  <a:gd name="connsiteX2" fmla="*/ 0 w 314081"/>
                  <a:gd name="connsiteY2" fmla="*/ 936000 h 936000"/>
                  <a:gd name="connsiteX3" fmla="*/ 314081 w 314081"/>
                  <a:gd name="connsiteY3" fmla="*/ 936000 h 936000"/>
                  <a:gd name="connsiteX4" fmla="*/ 299519 w 314081"/>
                  <a:gd name="connsiteY4" fmla="*/ 896212 h 936000"/>
                  <a:gd name="connsiteX5" fmla="*/ 234779 w 314081"/>
                  <a:gd name="connsiteY5" fmla="*/ 468000 h 936000"/>
                  <a:gd name="connsiteX6" fmla="*/ 299519 w 314081"/>
                  <a:gd name="connsiteY6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081" h="936000">
                    <a:moveTo>
                      <a:pt x="314081" y="0"/>
                    </a:moveTo>
                    <a:lnTo>
                      <a:pt x="0" y="0"/>
                    </a:lnTo>
                    <a:lnTo>
                      <a:pt x="0" y="936000"/>
                    </a:lnTo>
                    <a:lnTo>
                      <a:pt x="314081" y="936000"/>
                    </a:lnTo>
                    <a:lnTo>
                      <a:pt x="299519" y="896212"/>
                    </a:lnTo>
                    <a:cubicBezTo>
                      <a:pt x="257445" y="760940"/>
                      <a:pt x="234779" y="617117"/>
                      <a:pt x="234779" y="468000"/>
                    </a:cubicBezTo>
                    <a:cubicBezTo>
                      <a:pt x="234779" y="318883"/>
                      <a:pt x="257445" y="175060"/>
                      <a:pt x="299519" y="39788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EA020EFE-03DD-4FFA-81B1-ED5E3A4BE6CC}"/>
                  </a:ext>
                </a:extLst>
              </p:cNvPr>
              <p:cNvSpPr/>
              <p:nvPr/>
            </p:nvSpPr>
            <p:spPr>
              <a:xfrm flipH="1">
                <a:off x="5998165" y="3591677"/>
                <a:ext cx="314081" cy="936000"/>
              </a:xfrm>
              <a:custGeom>
                <a:avLst/>
                <a:gdLst>
                  <a:gd name="connsiteX0" fmla="*/ 314081 w 314081"/>
                  <a:gd name="connsiteY0" fmla="*/ 0 h 936000"/>
                  <a:gd name="connsiteX1" fmla="*/ 0 w 314081"/>
                  <a:gd name="connsiteY1" fmla="*/ 0 h 936000"/>
                  <a:gd name="connsiteX2" fmla="*/ 0 w 314081"/>
                  <a:gd name="connsiteY2" fmla="*/ 936000 h 936000"/>
                  <a:gd name="connsiteX3" fmla="*/ 314081 w 314081"/>
                  <a:gd name="connsiteY3" fmla="*/ 936000 h 936000"/>
                  <a:gd name="connsiteX4" fmla="*/ 299519 w 314081"/>
                  <a:gd name="connsiteY4" fmla="*/ 896212 h 936000"/>
                  <a:gd name="connsiteX5" fmla="*/ 234779 w 314081"/>
                  <a:gd name="connsiteY5" fmla="*/ 468000 h 936000"/>
                  <a:gd name="connsiteX6" fmla="*/ 299519 w 314081"/>
                  <a:gd name="connsiteY6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081" h="936000">
                    <a:moveTo>
                      <a:pt x="314081" y="0"/>
                    </a:moveTo>
                    <a:lnTo>
                      <a:pt x="0" y="0"/>
                    </a:lnTo>
                    <a:lnTo>
                      <a:pt x="0" y="936000"/>
                    </a:lnTo>
                    <a:lnTo>
                      <a:pt x="314081" y="936000"/>
                    </a:lnTo>
                    <a:lnTo>
                      <a:pt x="299519" y="896212"/>
                    </a:lnTo>
                    <a:cubicBezTo>
                      <a:pt x="257445" y="760940"/>
                      <a:pt x="234779" y="617117"/>
                      <a:pt x="234779" y="468000"/>
                    </a:cubicBezTo>
                    <a:cubicBezTo>
                      <a:pt x="234779" y="318883"/>
                      <a:pt x="257445" y="175060"/>
                      <a:pt x="299519" y="39788"/>
                    </a:cubicBezTo>
                    <a:close/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9A3CEAA2-3E24-4118-A558-003FFD808393}"/>
                </a:ext>
              </a:extLst>
            </p:cNvPr>
            <p:cNvSpPr/>
            <p:nvPr/>
          </p:nvSpPr>
          <p:spPr>
            <a:xfrm>
              <a:off x="3351169" y="4301212"/>
              <a:ext cx="3669331" cy="216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7A9CBCC2-AABC-4E7A-8FAA-7845CC0F7397}"/>
                </a:ext>
              </a:extLst>
            </p:cNvPr>
            <p:cNvSpPr/>
            <p:nvPr/>
          </p:nvSpPr>
          <p:spPr>
            <a:xfrm>
              <a:off x="4251170" y="3969208"/>
              <a:ext cx="1590615" cy="19388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C39ED6F0-4BFF-47BD-8425-5C87352F4B18}"/>
                </a:ext>
              </a:extLst>
            </p:cNvPr>
            <p:cNvCxnSpPr>
              <a:cxnSpLocks/>
            </p:cNvCxnSpPr>
            <p:nvPr/>
          </p:nvCxnSpPr>
          <p:spPr>
            <a:xfrm>
              <a:off x="6194186" y="4301212"/>
              <a:ext cx="0" cy="216000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F22DB20A-7075-49E4-9C78-6520069C6C96}"/>
                </a:ext>
              </a:extLst>
            </p:cNvPr>
            <p:cNvGrpSpPr/>
            <p:nvPr/>
          </p:nvGrpSpPr>
          <p:grpSpPr>
            <a:xfrm>
              <a:off x="5459208" y="4690021"/>
              <a:ext cx="382577" cy="936000"/>
              <a:chOff x="5549636" y="4078317"/>
              <a:chExt cx="382577" cy="936000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286B421-A589-4371-B482-D8C08C409CED}"/>
                  </a:ext>
                </a:extLst>
              </p:cNvPr>
              <p:cNvSpPr/>
              <p:nvPr/>
            </p:nvSpPr>
            <p:spPr>
              <a:xfrm>
                <a:off x="5572968" y="4078317"/>
                <a:ext cx="359245" cy="936000"/>
              </a:xfrm>
              <a:custGeom>
                <a:avLst/>
                <a:gdLst>
                  <a:gd name="connsiteX0" fmla="*/ 359245 w 359245"/>
                  <a:gd name="connsiteY0" fmla="*/ 0 h 936000"/>
                  <a:gd name="connsiteX1" fmla="*/ 79302 w 359245"/>
                  <a:gd name="connsiteY1" fmla="*/ 0 h 936000"/>
                  <a:gd name="connsiteX2" fmla="*/ 64740 w 359245"/>
                  <a:gd name="connsiteY2" fmla="*/ 39788 h 936000"/>
                  <a:gd name="connsiteX3" fmla="*/ 0 w 359245"/>
                  <a:gd name="connsiteY3" fmla="*/ 468000 h 936000"/>
                  <a:gd name="connsiteX4" fmla="*/ 64740 w 359245"/>
                  <a:gd name="connsiteY4" fmla="*/ 896212 h 936000"/>
                  <a:gd name="connsiteX5" fmla="*/ 79302 w 359245"/>
                  <a:gd name="connsiteY5" fmla="*/ 936000 h 936000"/>
                  <a:gd name="connsiteX6" fmla="*/ 359245 w 359245"/>
                  <a:gd name="connsiteY6" fmla="*/ 936000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9245" h="936000">
                    <a:moveTo>
                      <a:pt x="359245" y="0"/>
                    </a:moveTo>
                    <a:lnTo>
                      <a:pt x="79302" y="0"/>
                    </a:lnTo>
                    <a:lnTo>
                      <a:pt x="64740" y="39788"/>
                    </a:lnTo>
                    <a:cubicBezTo>
                      <a:pt x="22666" y="175060"/>
                      <a:pt x="0" y="318883"/>
                      <a:pt x="0" y="468000"/>
                    </a:cubicBezTo>
                    <a:cubicBezTo>
                      <a:pt x="0" y="617117"/>
                      <a:pt x="22666" y="760940"/>
                      <a:pt x="64740" y="896212"/>
                    </a:cubicBezTo>
                    <a:lnTo>
                      <a:pt x="79302" y="936000"/>
                    </a:lnTo>
                    <a:lnTo>
                      <a:pt x="359245" y="936000"/>
                    </a:lnTo>
                    <a:close/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3052387B-FA90-44E1-81FD-914FAED52DA5}"/>
                  </a:ext>
                </a:extLst>
              </p:cNvPr>
              <p:cNvSpPr/>
              <p:nvPr/>
            </p:nvSpPr>
            <p:spPr>
              <a:xfrm>
                <a:off x="5549636" y="4078317"/>
                <a:ext cx="107891" cy="936000"/>
              </a:xfrm>
              <a:custGeom>
                <a:avLst/>
                <a:gdLst>
                  <a:gd name="connsiteX0" fmla="*/ 107891 w 107891"/>
                  <a:gd name="connsiteY0" fmla="*/ 0 h 936000"/>
                  <a:gd name="connsiteX1" fmla="*/ 79302 w 107891"/>
                  <a:gd name="connsiteY1" fmla="*/ 0 h 936000"/>
                  <a:gd name="connsiteX2" fmla="*/ 64740 w 107891"/>
                  <a:gd name="connsiteY2" fmla="*/ 39788 h 936000"/>
                  <a:gd name="connsiteX3" fmla="*/ 0 w 107891"/>
                  <a:gd name="connsiteY3" fmla="*/ 468000 h 936000"/>
                  <a:gd name="connsiteX4" fmla="*/ 64740 w 107891"/>
                  <a:gd name="connsiteY4" fmla="*/ 896212 h 936000"/>
                  <a:gd name="connsiteX5" fmla="*/ 79302 w 107891"/>
                  <a:gd name="connsiteY5" fmla="*/ 936000 h 936000"/>
                  <a:gd name="connsiteX6" fmla="*/ 107891 w 107891"/>
                  <a:gd name="connsiteY6" fmla="*/ 936000 h 936000"/>
                  <a:gd name="connsiteX7" fmla="*/ 93329 w 107891"/>
                  <a:gd name="connsiteY7" fmla="*/ 896212 h 936000"/>
                  <a:gd name="connsiteX8" fmla="*/ 28589 w 107891"/>
                  <a:gd name="connsiteY8" fmla="*/ 468000 h 936000"/>
                  <a:gd name="connsiteX9" fmla="*/ 93329 w 107891"/>
                  <a:gd name="connsiteY9" fmla="*/ 39788 h 93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891" h="936000">
                    <a:moveTo>
                      <a:pt x="107891" y="0"/>
                    </a:moveTo>
                    <a:lnTo>
                      <a:pt x="79302" y="0"/>
                    </a:lnTo>
                    <a:lnTo>
                      <a:pt x="64740" y="39788"/>
                    </a:lnTo>
                    <a:cubicBezTo>
                      <a:pt x="22666" y="175060"/>
                      <a:pt x="0" y="318883"/>
                      <a:pt x="0" y="468000"/>
                    </a:cubicBezTo>
                    <a:cubicBezTo>
                      <a:pt x="0" y="617117"/>
                      <a:pt x="22666" y="760940"/>
                      <a:pt x="64740" y="896212"/>
                    </a:cubicBezTo>
                    <a:lnTo>
                      <a:pt x="79302" y="936000"/>
                    </a:lnTo>
                    <a:lnTo>
                      <a:pt x="107891" y="936000"/>
                    </a:lnTo>
                    <a:lnTo>
                      <a:pt x="93329" y="896212"/>
                    </a:lnTo>
                    <a:cubicBezTo>
                      <a:pt x="51255" y="760940"/>
                      <a:pt x="28589" y="617117"/>
                      <a:pt x="28589" y="468000"/>
                    </a:cubicBezTo>
                    <a:cubicBezTo>
                      <a:pt x="28589" y="318883"/>
                      <a:pt x="51255" y="175060"/>
                      <a:pt x="93329" y="39788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E1472AB-B432-4ADD-AD21-A5FE2EE54D45}"/>
                </a:ext>
              </a:extLst>
            </p:cNvPr>
            <p:cNvGrpSpPr/>
            <p:nvPr/>
          </p:nvGrpSpPr>
          <p:grpSpPr>
            <a:xfrm>
              <a:off x="5203185" y="4474021"/>
              <a:ext cx="829095" cy="1368000"/>
              <a:chOff x="5203185" y="4446648"/>
              <a:chExt cx="829095" cy="1368000"/>
            </a:xfrm>
          </p:grpSpPr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443228E8-B08C-42E7-8EA7-79261C6EA286}"/>
                  </a:ext>
                </a:extLst>
              </p:cNvPr>
              <p:cNvSpPr/>
              <p:nvPr/>
            </p:nvSpPr>
            <p:spPr>
              <a:xfrm>
                <a:off x="5240280" y="4446648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78923A6C-908F-4033-B694-EFEE07CC0584}"/>
                  </a:ext>
                </a:extLst>
              </p:cNvPr>
              <p:cNvSpPr/>
              <p:nvPr/>
            </p:nvSpPr>
            <p:spPr>
              <a:xfrm>
                <a:off x="5240280" y="5598648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5C6889F2-481D-475E-8B6E-ACF8FCBAE339}"/>
                  </a:ext>
                </a:extLst>
              </p:cNvPr>
              <p:cNvSpPr/>
              <p:nvPr/>
            </p:nvSpPr>
            <p:spPr>
              <a:xfrm>
                <a:off x="5240280" y="4589137"/>
                <a:ext cx="216000" cy="108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3216D3D0-0236-4352-870B-1F68A88498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3185" y="4464648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A2505F5B-041E-4569-8E1D-BD8E8132E8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40280" y="4554648"/>
                <a:ext cx="792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9950D79-BFD7-4506-B781-CBCBE546B4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40280" y="5706648"/>
                <a:ext cx="792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CEE3240B-AF50-4744-AB35-ED0DD613F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3185" y="5616648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11B92CD6-BF82-4949-822C-47B19EB950BC}"/>
                </a:ext>
              </a:extLst>
            </p:cNvPr>
            <p:cNvSpPr/>
            <p:nvPr/>
          </p:nvSpPr>
          <p:spPr>
            <a:xfrm flipH="1">
              <a:off x="6281233" y="4346370"/>
              <a:ext cx="648000" cy="16233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68497DBE-B9F3-4361-8C9A-1E063BCBD0FB}"/>
                </a:ext>
              </a:extLst>
            </p:cNvPr>
            <p:cNvSpPr/>
            <p:nvPr/>
          </p:nvSpPr>
          <p:spPr>
            <a:xfrm>
              <a:off x="6363200" y="4690021"/>
              <a:ext cx="484067" cy="9360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B3B092D-497F-4966-8645-1ADEFC4F1D73}"/>
                </a:ext>
              </a:extLst>
            </p:cNvPr>
            <p:cNvGrpSpPr/>
            <p:nvPr/>
          </p:nvGrpSpPr>
          <p:grpSpPr>
            <a:xfrm>
              <a:off x="6302289" y="4371338"/>
              <a:ext cx="605889" cy="180000"/>
              <a:chOff x="6295859" y="1831331"/>
              <a:chExt cx="605889" cy="180000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25A83A4C-5A7D-4207-90ED-C3ECF0C15B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277860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F69E0B8B-9AE5-44CC-A25F-7B000B13FD6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739748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2B4798D-D5A7-4BA3-B815-02D3E793B6EA}"/>
                </a:ext>
              </a:extLst>
            </p:cNvPr>
            <p:cNvGrpSpPr/>
            <p:nvPr/>
          </p:nvGrpSpPr>
          <p:grpSpPr>
            <a:xfrm>
              <a:off x="3351170" y="4914026"/>
              <a:ext cx="900000" cy="487990"/>
              <a:chOff x="3534086" y="2331068"/>
              <a:chExt cx="900000" cy="487990"/>
            </a:xfrm>
          </p:grpSpPr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123A3CF1-B78F-47FB-A263-8F4E041AD6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33106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EA7F78A0-73A7-446B-A9D2-897F7AB620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81905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F133D22-DE12-461D-A81F-E4625E75A80C}"/>
                </a:ext>
              </a:extLst>
            </p:cNvPr>
            <p:cNvGrpSpPr/>
            <p:nvPr/>
          </p:nvGrpSpPr>
          <p:grpSpPr>
            <a:xfrm>
              <a:off x="5834840" y="4914026"/>
              <a:ext cx="431879" cy="487990"/>
              <a:chOff x="3534086" y="2331068"/>
              <a:chExt cx="900000" cy="487990"/>
            </a:xfrm>
          </p:grpSpPr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39CE1D33-25A3-4E73-B126-906E945A4F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33106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B89C6FE2-9FF2-4363-B9D9-BEABD39D10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4086" y="2819058"/>
                <a:ext cx="90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D7413E5-FEA3-4160-9B70-9142810AD30B}"/>
                </a:ext>
              </a:extLst>
            </p:cNvPr>
            <p:cNvGrpSpPr/>
            <p:nvPr/>
          </p:nvGrpSpPr>
          <p:grpSpPr>
            <a:xfrm>
              <a:off x="6302289" y="5767826"/>
              <a:ext cx="605889" cy="180000"/>
              <a:chOff x="6295859" y="1831331"/>
              <a:chExt cx="605889" cy="180000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DCC41726-2EF0-464B-8074-20E6262DFAB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277860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757AE55B-4E95-4D69-ADC8-61AA9A6A6B1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 flipH="1">
                <a:off x="6739748" y="1849330"/>
                <a:ext cx="180000" cy="14400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04BA815-190B-4B2D-8DCB-F81A5F8AF055}"/>
                </a:ext>
              </a:extLst>
            </p:cNvPr>
            <p:cNvGrpSpPr/>
            <p:nvPr/>
          </p:nvGrpSpPr>
          <p:grpSpPr>
            <a:xfrm>
              <a:off x="2675940" y="4474021"/>
              <a:ext cx="901095" cy="1368000"/>
              <a:chOff x="2739470" y="4474021"/>
              <a:chExt cx="901095" cy="1368000"/>
            </a:xfrm>
          </p:grpSpPr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B57D3E05-E2B2-469A-9C1B-C7BBD1CF6A86}"/>
                  </a:ext>
                </a:extLst>
              </p:cNvPr>
              <p:cNvSpPr/>
              <p:nvPr/>
            </p:nvSpPr>
            <p:spPr>
              <a:xfrm>
                <a:off x="3326904" y="4756660"/>
                <a:ext cx="144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923C8A89-72FA-4213-812D-FDFD4019132E}"/>
                  </a:ext>
                </a:extLst>
              </p:cNvPr>
              <p:cNvSpPr/>
              <p:nvPr/>
            </p:nvSpPr>
            <p:spPr>
              <a:xfrm>
                <a:off x="3325098" y="5487382"/>
                <a:ext cx="144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B3D18844-5C98-4926-9723-41C594CEA767}"/>
                  </a:ext>
                </a:extLst>
              </p:cNvPr>
              <p:cNvSpPr/>
              <p:nvPr/>
            </p:nvSpPr>
            <p:spPr>
              <a:xfrm>
                <a:off x="2776565" y="4474021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7FEB5700-C1F0-4AF6-A4DD-E9FD419D20EC}"/>
                  </a:ext>
                </a:extLst>
              </p:cNvPr>
              <p:cNvSpPr/>
              <p:nvPr/>
            </p:nvSpPr>
            <p:spPr>
              <a:xfrm>
                <a:off x="2776565" y="5626021"/>
                <a:ext cx="432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ACE06281-2E59-4BD7-8792-899BCAADE73B}"/>
                  </a:ext>
                </a:extLst>
              </p:cNvPr>
              <p:cNvSpPr/>
              <p:nvPr/>
            </p:nvSpPr>
            <p:spPr>
              <a:xfrm>
                <a:off x="2991956" y="4798021"/>
                <a:ext cx="108000" cy="72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2983FCF8-8424-498D-A8B0-DA2F2BA356F5}"/>
                  </a:ext>
                </a:extLst>
              </p:cNvPr>
              <p:cNvSpPr/>
              <p:nvPr/>
            </p:nvSpPr>
            <p:spPr>
              <a:xfrm>
                <a:off x="2776565" y="4616510"/>
                <a:ext cx="216000" cy="108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16C1FC29-7A91-46B3-B49B-4DC955BC14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9470" y="449202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CB8C315C-77FF-4068-8C3A-2156B74E1F8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76565" y="4582021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85585063-25E6-486E-9E44-461FCEF504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76565" y="5734021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D2D2A6CD-7E12-4A3D-AF06-A7A82AF51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9470" y="564402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B8D061EC-92B2-4815-BA73-B5A763981E0B}"/>
                  </a:ext>
                </a:extLst>
              </p:cNvPr>
              <p:cNvSpPr/>
              <p:nvPr/>
            </p:nvSpPr>
            <p:spPr>
              <a:xfrm>
                <a:off x="3253098" y="5122207"/>
                <a:ext cx="216000" cy="72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6E02FCE1-3086-4696-B7C9-0909BEA55540}"/>
                  </a:ext>
                </a:extLst>
              </p:cNvPr>
              <p:cNvGrpSpPr/>
              <p:nvPr/>
            </p:nvGrpSpPr>
            <p:grpSpPr>
              <a:xfrm flipH="1">
                <a:off x="3043918" y="4690021"/>
                <a:ext cx="342798" cy="936000"/>
                <a:chOff x="5969448" y="3591677"/>
                <a:chExt cx="342798" cy="936000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1BD9AFC-4374-4F8B-93CE-D3C27C69D14F}"/>
                    </a:ext>
                  </a:extLst>
                </p:cNvPr>
                <p:cNvSpPr/>
                <p:nvPr/>
              </p:nvSpPr>
              <p:spPr>
                <a:xfrm flipH="1">
                  <a:off x="5969448" y="3591677"/>
                  <a:ext cx="314081" cy="936000"/>
                </a:xfrm>
                <a:custGeom>
                  <a:avLst/>
                  <a:gdLst>
                    <a:gd name="connsiteX0" fmla="*/ 314081 w 314081"/>
                    <a:gd name="connsiteY0" fmla="*/ 0 h 936000"/>
                    <a:gd name="connsiteX1" fmla="*/ 0 w 314081"/>
                    <a:gd name="connsiteY1" fmla="*/ 0 h 936000"/>
                    <a:gd name="connsiteX2" fmla="*/ 0 w 314081"/>
                    <a:gd name="connsiteY2" fmla="*/ 936000 h 936000"/>
                    <a:gd name="connsiteX3" fmla="*/ 314081 w 314081"/>
                    <a:gd name="connsiteY3" fmla="*/ 936000 h 936000"/>
                    <a:gd name="connsiteX4" fmla="*/ 299519 w 314081"/>
                    <a:gd name="connsiteY4" fmla="*/ 896212 h 936000"/>
                    <a:gd name="connsiteX5" fmla="*/ 234779 w 314081"/>
                    <a:gd name="connsiteY5" fmla="*/ 468000 h 936000"/>
                    <a:gd name="connsiteX6" fmla="*/ 299519 w 314081"/>
                    <a:gd name="connsiteY6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4081" h="936000">
                      <a:moveTo>
                        <a:pt x="314081" y="0"/>
                      </a:moveTo>
                      <a:lnTo>
                        <a:pt x="0" y="0"/>
                      </a:lnTo>
                      <a:lnTo>
                        <a:pt x="0" y="936000"/>
                      </a:lnTo>
                      <a:lnTo>
                        <a:pt x="314081" y="936000"/>
                      </a:lnTo>
                      <a:lnTo>
                        <a:pt x="299519" y="896212"/>
                      </a:lnTo>
                      <a:cubicBezTo>
                        <a:pt x="257445" y="760940"/>
                        <a:pt x="234779" y="617117"/>
                        <a:pt x="234779" y="468000"/>
                      </a:cubicBezTo>
                      <a:cubicBezTo>
                        <a:pt x="234779" y="318883"/>
                        <a:pt x="257445" y="175060"/>
                        <a:pt x="299519" y="39788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11E5B928-B859-4888-9870-2565F6489729}"/>
                    </a:ext>
                  </a:extLst>
                </p:cNvPr>
                <p:cNvSpPr/>
                <p:nvPr/>
              </p:nvSpPr>
              <p:spPr>
                <a:xfrm flipH="1">
                  <a:off x="5998165" y="3591677"/>
                  <a:ext cx="314081" cy="936000"/>
                </a:xfrm>
                <a:custGeom>
                  <a:avLst/>
                  <a:gdLst>
                    <a:gd name="connsiteX0" fmla="*/ 314081 w 314081"/>
                    <a:gd name="connsiteY0" fmla="*/ 0 h 936000"/>
                    <a:gd name="connsiteX1" fmla="*/ 0 w 314081"/>
                    <a:gd name="connsiteY1" fmla="*/ 0 h 936000"/>
                    <a:gd name="connsiteX2" fmla="*/ 0 w 314081"/>
                    <a:gd name="connsiteY2" fmla="*/ 936000 h 936000"/>
                    <a:gd name="connsiteX3" fmla="*/ 314081 w 314081"/>
                    <a:gd name="connsiteY3" fmla="*/ 936000 h 936000"/>
                    <a:gd name="connsiteX4" fmla="*/ 299519 w 314081"/>
                    <a:gd name="connsiteY4" fmla="*/ 896212 h 936000"/>
                    <a:gd name="connsiteX5" fmla="*/ 234779 w 314081"/>
                    <a:gd name="connsiteY5" fmla="*/ 468000 h 936000"/>
                    <a:gd name="connsiteX6" fmla="*/ 299519 w 314081"/>
                    <a:gd name="connsiteY6" fmla="*/ 39788 h 93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4081" h="936000">
                      <a:moveTo>
                        <a:pt x="314081" y="0"/>
                      </a:moveTo>
                      <a:lnTo>
                        <a:pt x="0" y="0"/>
                      </a:lnTo>
                      <a:lnTo>
                        <a:pt x="0" y="936000"/>
                      </a:lnTo>
                      <a:lnTo>
                        <a:pt x="314081" y="936000"/>
                      </a:lnTo>
                      <a:lnTo>
                        <a:pt x="299519" y="896212"/>
                      </a:lnTo>
                      <a:cubicBezTo>
                        <a:pt x="257445" y="760940"/>
                        <a:pt x="234779" y="617117"/>
                        <a:pt x="234779" y="468000"/>
                      </a:cubicBezTo>
                      <a:cubicBezTo>
                        <a:pt x="234779" y="318883"/>
                        <a:pt x="257445" y="175060"/>
                        <a:pt x="299519" y="39788"/>
                      </a:cubicBezTo>
                      <a:close/>
                    </a:path>
                  </a:pathLst>
                </a:custGeom>
                <a:solidFill>
                  <a:srgbClr val="66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27556AF2-6B25-462F-B5F2-8999CCBC0D1D}"/>
                </a:ext>
              </a:extLst>
            </p:cNvPr>
            <p:cNvSpPr txBox="1"/>
            <p:nvPr/>
          </p:nvSpPr>
          <p:spPr>
            <a:xfrm>
              <a:off x="735414" y="2763148"/>
              <a:ext cx="13496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T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op view</a:t>
              </a: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D36281FC-9DF3-4390-8B53-BB73D07310A8}"/>
                </a:ext>
              </a:extLst>
            </p:cNvPr>
            <p:cNvSpPr txBox="1"/>
            <p:nvPr/>
          </p:nvSpPr>
          <p:spPr>
            <a:xfrm>
              <a:off x="735414" y="5196546"/>
              <a:ext cx="13496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Side 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view</a:t>
              </a:r>
            </a:p>
          </p:txBody>
        </p: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6CC2C1C0-90DE-481F-ABD5-C2AD125B1BDD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602849" y="2549625"/>
              <a:ext cx="792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C656B4CF-6F5F-4F91-B27A-AC73C9C06A0A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094025" y="3565286"/>
              <a:ext cx="720000" cy="0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B5DEE604-8D02-4B07-8AEC-DBDAB3026C79}"/>
                </a:ext>
              </a:extLst>
            </p:cNvPr>
            <p:cNvSpPr txBox="1"/>
            <p:nvPr/>
          </p:nvSpPr>
          <p:spPr>
            <a:xfrm>
              <a:off x="2919861" y="4625031"/>
              <a:ext cx="13682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PZT</a:t>
              </a:r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7C9FEDD4-4787-40B3-8F3E-FB1525BB201E}"/>
                </a:ext>
              </a:extLst>
            </p:cNvPr>
            <p:cNvSpPr txBox="1"/>
            <p:nvPr/>
          </p:nvSpPr>
          <p:spPr>
            <a:xfrm>
              <a:off x="7263802" y="2533391"/>
              <a:ext cx="1586357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Screw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MiSUMi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, DBS4-8-8 </a:t>
              </a:r>
            </a:p>
          </p:txBody>
        </p: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629B8C8C-6556-4DFF-8443-C09669B1C5E6}"/>
                </a:ext>
              </a:extLst>
            </p:cNvPr>
            <p:cNvSpPr txBox="1"/>
            <p:nvPr/>
          </p:nvSpPr>
          <p:spPr>
            <a:xfrm>
              <a:off x="6712839" y="3689086"/>
              <a:ext cx="158635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MiSUMi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, DBS4-8-6</a:t>
              </a: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CC21EF05-EDCA-41DC-A275-05D00F383CAB}"/>
                </a:ext>
              </a:extLst>
            </p:cNvPr>
            <p:cNvSpPr txBox="1"/>
            <p:nvPr/>
          </p:nvSpPr>
          <p:spPr>
            <a:xfrm>
              <a:off x="4007871" y="2244200"/>
              <a:ext cx="158635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MiSUMi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,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DBS4-8-8 </a:t>
              </a:r>
            </a:p>
          </p:txBody>
        </p:sp>
        <p:cxnSp>
          <p:nvCxnSpPr>
            <p:cNvPr id="241" name="直線矢印コネクタ 240">
              <a:extLst>
                <a:ext uri="{FF2B5EF4-FFF2-40B4-BE49-F238E27FC236}">
                  <a16:creationId xmlns:a16="http://schemas.microsoft.com/office/drawing/2014/main" id="{9DB91705-C373-49F7-A771-C3D6D1321C8E}"/>
                </a:ext>
              </a:extLst>
            </p:cNvPr>
            <p:cNvCxnSpPr>
              <a:cxnSpLocks/>
            </p:cNvCxnSpPr>
            <p:nvPr/>
          </p:nvCxnSpPr>
          <p:spPr>
            <a:xfrm>
              <a:off x="2619491" y="4970602"/>
              <a:ext cx="29219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A8A753A5-45B9-47EF-98C7-52EDCA06984D}"/>
                </a:ext>
              </a:extLst>
            </p:cNvPr>
            <p:cNvSpPr txBox="1"/>
            <p:nvPr/>
          </p:nvSpPr>
          <p:spPr>
            <a:xfrm>
              <a:off x="1600825" y="4816714"/>
              <a:ext cx="142384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O-ring</a:t>
              </a: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8425FB8C-F29E-4571-84F5-749620515F52}"/>
                </a:ext>
              </a:extLst>
            </p:cNvPr>
            <p:cNvSpPr txBox="1"/>
            <p:nvPr/>
          </p:nvSpPr>
          <p:spPr>
            <a:xfrm>
              <a:off x="1424060" y="3328827"/>
              <a:ext cx="158635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MiSUMi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, 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DBS4-10-8 </a:t>
              </a:r>
            </a:p>
          </p:txBody>
        </p:sp>
        <p:cxnSp>
          <p:nvCxnSpPr>
            <p:cNvPr id="244" name="直線矢印コネクタ 243">
              <a:extLst>
                <a:ext uri="{FF2B5EF4-FFF2-40B4-BE49-F238E27FC236}">
                  <a16:creationId xmlns:a16="http://schemas.microsoft.com/office/drawing/2014/main" id="{E1E8FFAB-56FD-41F9-AE3F-197F48E4D5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7871" y="2265312"/>
              <a:ext cx="0" cy="144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E0FE5B5D-EAB6-444A-86E9-4FBF258BC270}"/>
                </a:ext>
              </a:extLst>
            </p:cNvPr>
            <p:cNvSpPr txBox="1"/>
            <p:nvPr/>
          </p:nvSpPr>
          <p:spPr>
            <a:xfrm>
              <a:off x="3681650" y="3382105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50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46" name="直線矢印コネクタ 245">
              <a:extLst>
                <a:ext uri="{FF2B5EF4-FFF2-40B4-BE49-F238E27FC236}">
                  <a16:creationId xmlns:a16="http://schemas.microsoft.com/office/drawing/2014/main" id="{75F5BD79-84AB-4358-AA97-02BB12C1B42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1425" y="4301212"/>
              <a:ext cx="22170" cy="216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テキスト ボックス 246">
              <a:extLst>
                <a:ext uri="{FF2B5EF4-FFF2-40B4-BE49-F238E27FC236}">
                  <a16:creationId xmlns:a16="http://schemas.microsoft.com/office/drawing/2014/main" id="{A6E50A91-9861-491E-96EE-248D09496089}"/>
                </a:ext>
              </a:extLst>
            </p:cNvPr>
            <p:cNvSpPr txBox="1"/>
            <p:nvPr/>
          </p:nvSpPr>
          <p:spPr>
            <a:xfrm>
              <a:off x="6963252" y="5250407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48" name="直線矢印コネクタ 247">
              <a:extLst>
                <a:ext uri="{FF2B5EF4-FFF2-40B4-BE49-F238E27FC236}">
                  <a16:creationId xmlns:a16="http://schemas.microsoft.com/office/drawing/2014/main" id="{D095F52F-FD15-48B0-8AD5-85613652B1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25575" y="4301211"/>
              <a:ext cx="0" cy="1605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D7173664-7B6C-451A-92D0-F4CFAE33CCE9}"/>
                </a:ext>
              </a:extLst>
            </p:cNvPr>
            <p:cNvSpPr txBox="1"/>
            <p:nvPr/>
          </p:nvSpPr>
          <p:spPr>
            <a:xfrm>
              <a:off x="4110648" y="5509927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37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250" name="直線矢印コネクタ 249">
              <a:extLst>
                <a:ext uri="{FF2B5EF4-FFF2-40B4-BE49-F238E27FC236}">
                  <a16:creationId xmlns:a16="http://schemas.microsoft.com/office/drawing/2014/main" id="{ABA66ADA-CB71-456A-8FEB-CDBCF9BFF2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51169" y="6675957"/>
              <a:ext cx="366933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14A77338-FB52-41CE-9A3A-AF1D7423362F}"/>
                </a:ext>
              </a:extLst>
            </p:cNvPr>
            <p:cNvSpPr txBox="1"/>
            <p:nvPr/>
          </p:nvSpPr>
          <p:spPr>
            <a:xfrm>
              <a:off x="4578121" y="6680732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0882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9D1AC04-D819-460E-8335-4DB11D014443}"/>
              </a:ext>
            </a:extLst>
          </p:cNvPr>
          <p:cNvGrpSpPr/>
          <p:nvPr/>
        </p:nvGrpSpPr>
        <p:grpSpPr>
          <a:xfrm flipH="1">
            <a:off x="-6689799" y="-1254758"/>
            <a:ext cx="17628592" cy="7421935"/>
            <a:chOff x="802272" y="-1697210"/>
            <a:chExt cx="17628592" cy="7421935"/>
          </a:xfrm>
        </p:grpSpPr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3AC70E75-9057-494D-8421-AEBAB9FB1B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0509" y="2474435"/>
              <a:ext cx="1755277" cy="1630513"/>
            </a:xfrm>
            <a:custGeom>
              <a:avLst/>
              <a:gdLst>
                <a:gd name="connsiteX0" fmla="*/ 357838 w 2443770"/>
                <a:gd name="connsiteY0" fmla="*/ 0 h 2264602"/>
                <a:gd name="connsiteX1" fmla="*/ 2443770 w 2443770"/>
                <a:gd name="connsiteY1" fmla="*/ 558924 h 2264602"/>
                <a:gd name="connsiteX2" fmla="*/ 2443770 w 2443770"/>
                <a:gd name="connsiteY2" fmla="*/ 2168368 h 2264602"/>
                <a:gd name="connsiteX3" fmla="*/ 2084618 w 2443770"/>
                <a:gd name="connsiteY3" fmla="*/ 2264602 h 2264602"/>
                <a:gd name="connsiteX4" fmla="*/ 0 w 2443770"/>
                <a:gd name="connsiteY4" fmla="*/ 1706030 h 2264602"/>
                <a:gd name="connsiteX5" fmla="*/ 0 w 2443770"/>
                <a:gd name="connsiteY5" fmla="*/ 95883 h 226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3770" h="2264602">
                  <a:moveTo>
                    <a:pt x="357838" y="0"/>
                  </a:moveTo>
                  <a:lnTo>
                    <a:pt x="2443770" y="558924"/>
                  </a:lnTo>
                  <a:lnTo>
                    <a:pt x="2443770" y="2168368"/>
                  </a:lnTo>
                  <a:lnTo>
                    <a:pt x="2084618" y="2264602"/>
                  </a:lnTo>
                  <a:lnTo>
                    <a:pt x="0" y="1706030"/>
                  </a:lnTo>
                  <a:lnTo>
                    <a:pt x="0" y="95883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C08B818B-94A1-494C-B797-795F44C9A0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7818" y="2945643"/>
              <a:ext cx="0" cy="115930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77C44959-8A96-4841-BF05-6DCD539F0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7818" y="2879994"/>
              <a:ext cx="257968" cy="69288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BE4285CF-D1E3-4FBB-AFE3-F9B52372F26A}"/>
                </a:ext>
              </a:extLst>
            </p:cNvPr>
            <p:cNvCxnSpPr>
              <a:cxnSpLocks/>
              <a:stCxn id="324" idx="1"/>
              <a:endCxn id="324" idx="0"/>
            </p:cNvCxnSpPr>
            <p:nvPr/>
          </p:nvCxnSpPr>
          <p:spPr>
            <a:xfrm flipH="1" flipV="1">
              <a:off x="1147532" y="2474435"/>
              <a:ext cx="1498254" cy="40242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77D978D0-C9B5-4E5A-B747-6EFF60CEFF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86272" y="2546681"/>
              <a:ext cx="1498255" cy="402425"/>
            </a:xfrm>
            <a:prstGeom prst="line">
              <a:avLst/>
            </a:pr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A883691D-628F-4328-A92A-7B828F997ADD}"/>
                </a:ext>
              </a:extLst>
            </p:cNvPr>
            <p:cNvSpPr>
              <a:spLocks/>
            </p:cNvSpPr>
            <p:nvPr/>
          </p:nvSpPr>
          <p:spPr>
            <a:xfrm rot="5400000">
              <a:off x="1275399" y="3034913"/>
              <a:ext cx="720000" cy="57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01293969-8D48-479A-9558-240E1008DFE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9308" y="2815311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1146C260-489B-47A3-9C52-13B914C3B07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079308" y="3434461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D7E32D3B-54E2-4B2D-AA3E-A1C268AE7E4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564" y="3066306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0FDC3884-4A42-4301-BBC8-7D419C8703A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2030564" y="3693379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5F37C2E-5ADC-4CC1-BCBD-B761AD16702F}"/>
                </a:ext>
              </a:extLst>
            </p:cNvPr>
            <p:cNvSpPr/>
            <p:nvPr/>
          </p:nvSpPr>
          <p:spPr>
            <a:xfrm rot="900000">
              <a:off x="7254596" y="-1697210"/>
              <a:ext cx="10019311" cy="7421935"/>
            </a:xfrm>
            <a:custGeom>
              <a:avLst/>
              <a:gdLst>
                <a:gd name="connsiteX0" fmla="*/ 9241443 w 10019311"/>
                <a:gd name="connsiteY0" fmla="*/ 0 h 7421935"/>
                <a:gd name="connsiteX1" fmla="*/ 10019311 w 10019311"/>
                <a:gd name="connsiteY1" fmla="*/ 2903039 h 7421935"/>
                <a:gd name="connsiteX2" fmla="*/ 2192352 w 10019311"/>
                <a:gd name="connsiteY2" fmla="*/ 7421935 h 7421935"/>
                <a:gd name="connsiteX3" fmla="*/ 559046 w 10019311"/>
                <a:gd name="connsiteY3" fmla="*/ 7421935 h 7421935"/>
                <a:gd name="connsiteX4" fmla="*/ 0 w 10019311"/>
                <a:gd name="connsiteY4" fmla="*/ 5335550 h 742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19311" h="7421935">
                  <a:moveTo>
                    <a:pt x="9241443" y="0"/>
                  </a:moveTo>
                  <a:lnTo>
                    <a:pt x="10019311" y="2903039"/>
                  </a:lnTo>
                  <a:lnTo>
                    <a:pt x="2192352" y="7421935"/>
                  </a:lnTo>
                  <a:lnTo>
                    <a:pt x="559046" y="7421935"/>
                  </a:lnTo>
                  <a:lnTo>
                    <a:pt x="0" y="533555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81254906-3A91-4F1D-9E0E-107B249C4073}"/>
                </a:ext>
              </a:extLst>
            </p:cNvPr>
            <p:cNvCxnSpPr>
              <a:cxnSpLocks/>
            </p:cNvCxnSpPr>
            <p:nvPr/>
          </p:nvCxnSpPr>
          <p:spPr>
            <a:xfrm>
              <a:off x="8573768" y="2712039"/>
              <a:ext cx="0" cy="216042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1B273F90-0B6A-4325-A182-9355F4A3F098}"/>
                </a:ext>
              </a:extLst>
            </p:cNvPr>
            <p:cNvCxnSpPr>
              <a:cxnSpLocks/>
            </p:cNvCxnSpPr>
            <p:nvPr/>
          </p:nvCxnSpPr>
          <p:spPr>
            <a:xfrm>
              <a:off x="6996115" y="2289749"/>
              <a:ext cx="1577653" cy="432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DD6FC3A1-AB26-43AF-953A-042A246AF2C7}"/>
                </a:ext>
              </a:extLst>
            </p:cNvPr>
            <p:cNvCxnSpPr>
              <a:cxnSpLocks/>
            </p:cNvCxnSpPr>
            <p:nvPr/>
          </p:nvCxnSpPr>
          <p:spPr>
            <a:xfrm rot="-900000" flipV="1">
              <a:off x="8438835" y="1697047"/>
              <a:ext cx="79200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B7761D2D-5212-4CEC-9666-9395DD5C8FAD}"/>
                </a:ext>
              </a:extLst>
            </p:cNvPr>
            <p:cNvSpPr>
              <a:spLocks/>
            </p:cNvSpPr>
            <p:nvPr/>
          </p:nvSpPr>
          <p:spPr>
            <a:xfrm rot="5400000">
              <a:off x="7424941" y="3028607"/>
              <a:ext cx="720000" cy="576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8B02525-8E89-4427-AD07-70A70227F179}"/>
                </a:ext>
              </a:extLst>
            </p:cNvPr>
            <p:cNvSpPr/>
            <p:nvPr/>
          </p:nvSpPr>
          <p:spPr>
            <a:xfrm>
              <a:off x="6477508" y="1382811"/>
              <a:ext cx="4432764" cy="1459340"/>
            </a:xfrm>
            <a:custGeom>
              <a:avLst/>
              <a:gdLst>
                <a:gd name="connsiteX0" fmla="*/ 1101498 w 4432764"/>
                <a:gd name="connsiteY0" fmla="*/ 0 h 1459340"/>
                <a:gd name="connsiteX1" fmla="*/ 4432764 w 4432764"/>
                <a:gd name="connsiteY1" fmla="*/ 892610 h 1459340"/>
                <a:gd name="connsiteX2" fmla="*/ 4432764 w 4432764"/>
                <a:gd name="connsiteY2" fmla="*/ 1165566 h 1459340"/>
                <a:gd name="connsiteX3" fmla="*/ 3336387 w 4432764"/>
                <a:gd name="connsiteY3" fmla="*/ 1459340 h 1459340"/>
                <a:gd name="connsiteX4" fmla="*/ 0 w 4432764"/>
                <a:gd name="connsiteY4" fmla="*/ 565357 h 1459340"/>
                <a:gd name="connsiteX5" fmla="*/ 0 w 4432764"/>
                <a:gd name="connsiteY5" fmla="*/ 295145 h 1459340"/>
                <a:gd name="connsiteX6" fmla="*/ 1101498 w 4432764"/>
                <a:gd name="connsiteY6" fmla="*/ 0 h 1459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2764" h="1459340">
                  <a:moveTo>
                    <a:pt x="1101498" y="0"/>
                  </a:moveTo>
                  <a:lnTo>
                    <a:pt x="4432764" y="892610"/>
                  </a:lnTo>
                  <a:lnTo>
                    <a:pt x="4432764" y="1165566"/>
                  </a:lnTo>
                  <a:lnTo>
                    <a:pt x="3336387" y="1459340"/>
                  </a:lnTo>
                  <a:lnTo>
                    <a:pt x="0" y="565357"/>
                  </a:lnTo>
                  <a:lnTo>
                    <a:pt x="0" y="295145"/>
                  </a:lnTo>
                  <a:lnTo>
                    <a:pt x="1101498" y="0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31A0A916-6B3F-48E5-A72D-DCF302E51188}"/>
                </a:ext>
              </a:extLst>
            </p:cNvPr>
            <p:cNvCxnSpPr>
              <a:cxnSpLocks/>
              <a:stCxn id="160" idx="3"/>
            </p:cNvCxnSpPr>
            <p:nvPr/>
          </p:nvCxnSpPr>
          <p:spPr>
            <a:xfrm flipV="1">
              <a:off x="9813895" y="2571179"/>
              <a:ext cx="0" cy="27097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2138F9D9-F176-484E-BAF8-A3ACEC96A021}"/>
                </a:ext>
              </a:extLst>
            </p:cNvPr>
            <p:cNvCxnSpPr>
              <a:cxnSpLocks/>
            </p:cNvCxnSpPr>
            <p:nvPr/>
          </p:nvCxnSpPr>
          <p:spPr>
            <a:xfrm>
              <a:off x="6477508" y="1677956"/>
              <a:ext cx="3336387" cy="89398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EC204AE7-3FBE-4597-8964-E7DF0D503F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3895" y="2275421"/>
              <a:ext cx="1096377" cy="29377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D8C094B4-ADBA-4F45-A556-DAC030680FA0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9895956" y="2241589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7A70E6C8-8DB6-49AE-8247-3A3001DDBA65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7287602" y="1543172"/>
              <a:ext cx="180000" cy="144000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4A3A77F8-94E4-4F78-8DE0-1513F35D42B3}"/>
                </a:ext>
              </a:extLst>
            </p:cNvPr>
            <p:cNvGrpSpPr/>
            <p:nvPr/>
          </p:nvGrpSpPr>
          <p:grpSpPr>
            <a:xfrm>
              <a:off x="7286021" y="1247717"/>
              <a:ext cx="180000" cy="432000"/>
              <a:chOff x="3157042" y="348281"/>
              <a:chExt cx="180000" cy="901095"/>
            </a:xfrm>
          </p:grpSpPr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CB8D2FB0-93C1-40D7-AF65-6BD0DDDAB0C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247042" y="25828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E08F3198-9CB8-45AF-936B-30AA77D0B1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815042" y="817376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14414256-48B6-4CF2-B904-014102A16990}"/>
                </a:ext>
              </a:extLst>
            </p:cNvPr>
            <p:cNvGrpSpPr/>
            <p:nvPr/>
          </p:nvGrpSpPr>
          <p:grpSpPr>
            <a:xfrm>
              <a:off x="9895956" y="1946254"/>
              <a:ext cx="180000" cy="432000"/>
              <a:chOff x="3157042" y="348281"/>
              <a:chExt cx="180000" cy="901095"/>
            </a:xfrm>
          </p:grpSpPr>
          <p:cxnSp>
            <p:nvCxnSpPr>
              <p:cNvPr id="227" name="直線コネクタ 226">
                <a:extLst>
                  <a:ext uri="{FF2B5EF4-FFF2-40B4-BE49-F238E27FC236}">
                    <a16:creationId xmlns:a16="http://schemas.microsoft.com/office/drawing/2014/main" id="{D6845875-4D8B-4789-A488-F8B50423D7C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247042" y="258281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直線コネクタ 227">
                <a:extLst>
                  <a:ext uri="{FF2B5EF4-FFF2-40B4-BE49-F238E27FC236}">
                    <a16:creationId xmlns:a16="http://schemas.microsoft.com/office/drawing/2014/main" id="{5E14340E-180C-4D2C-973B-103DFAC96CC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2815042" y="817376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5C8BA8C-5FE1-4C02-82A5-A1443B67DB5A}"/>
                </a:ext>
              </a:extLst>
            </p:cNvPr>
            <p:cNvSpPr/>
            <p:nvPr/>
          </p:nvSpPr>
          <p:spPr>
            <a:xfrm>
              <a:off x="7712942" y="2857852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FED8DEC-A6A0-497F-92ED-415CC685E065}"/>
                </a:ext>
              </a:extLst>
            </p:cNvPr>
            <p:cNvSpPr/>
            <p:nvPr/>
          </p:nvSpPr>
          <p:spPr>
            <a:xfrm>
              <a:off x="7712942" y="3670043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4CC196A5-3EAA-4437-B91C-28FAF01A9CB1}"/>
                </a:ext>
              </a:extLst>
            </p:cNvPr>
            <p:cNvSpPr/>
            <p:nvPr/>
          </p:nvSpPr>
          <p:spPr>
            <a:xfrm rot="16200000">
              <a:off x="7379941" y="3169502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56B2071-4680-4DFB-B289-51A041CC9E69}"/>
                </a:ext>
              </a:extLst>
            </p:cNvPr>
            <p:cNvSpPr/>
            <p:nvPr/>
          </p:nvSpPr>
          <p:spPr>
            <a:xfrm rot="16200000">
              <a:off x="8046561" y="3350028"/>
              <a:ext cx="144000" cy="108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3" name="直線コネクタ 272">
              <a:extLst>
                <a:ext uri="{FF2B5EF4-FFF2-40B4-BE49-F238E27FC236}">
                  <a16:creationId xmlns:a16="http://schemas.microsoft.com/office/drawing/2014/main" id="{CFAF0F31-7B18-46AA-BAED-A04978B494F6}"/>
                </a:ext>
              </a:extLst>
            </p:cNvPr>
            <p:cNvCxnSpPr>
              <a:cxnSpLocks/>
              <a:stCxn id="330" idx="0"/>
            </p:cNvCxnSpPr>
            <p:nvPr/>
          </p:nvCxnSpPr>
          <p:spPr>
            <a:xfrm>
              <a:off x="1241308" y="2887311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0CEEBECD-24B8-4DC2-8DC3-092B20EE1E7D}"/>
                </a:ext>
              </a:extLst>
            </p:cNvPr>
            <p:cNvCxnSpPr>
              <a:cxnSpLocks/>
              <a:stCxn id="331" idx="0"/>
            </p:cNvCxnSpPr>
            <p:nvPr/>
          </p:nvCxnSpPr>
          <p:spPr>
            <a:xfrm>
              <a:off x="1241308" y="3506461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6FF25701-F9C5-419C-A6EF-1DE89140F2A2}"/>
                </a:ext>
              </a:extLst>
            </p:cNvPr>
            <p:cNvCxnSpPr>
              <a:cxnSpLocks/>
              <a:stCxn id="333" idx="0"/>
            </p:cNvCxnSpPr>
            <p:nvPr/>
          </p:nvCxnSpPr>
          <p:spPr>
            <a:xfrm>
              <a:off x="2192564" y="3765379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234A545C-23D8-46F1-8467-044871685B77}"/>
                </a:ext>
              </a:extLst>
            </p:cNvPr>
            <p:cNvCxnSpPr>
              <a:cxnSpLocks/>
              <a:stCxn id="332" idx="0"/>
            </p:cNvCxnSpPr>
            <p:nvPr/>
          </p:nvCxnSpPr>
          <p:spPr>
            <a:xfrm>
              <a:off x="2192564" y="3138306"/>
              <a:ext cx="6108231" cy="1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9F477A79-AC9E-4236-B2C3-55199439361B}"/>
                </a:ext>
              </a:extLst>
            </p:cNvPr>
            <p:cNvGrpSpPr/>
            <p:nvPr/>
          </p:nvGrpSpPr>
          <p:grpSpPr>
            <a:xfrm>
              <a:off x="5705628" y="2672690"/>
              <a:ext cx="636173" cy="486345"/>
              <a:chOff x="5872911" y="2672690"/>
              <a:chExt cx="636173" cy="486345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B56C930-9929-4354-A8B0-670F1BF8AD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72911" y="2672690"/>
                <a:ext cx="292736" cy="486345"/>
              </a:xfrm>
              <a:custGeom>
                <a:avLst/>
                <a:gdLst>
                  <a:gd name="connsiteX0" fmla="*/ 0 w 487893"/>
                  <a:gd name="connsiteY0" fmla="*/ 0 h 810575"/>
                  <a:gd name="connsiteX1" fmla="*/ 487893 w 487893"/>
                  <a:gd name="connsiteY1" fmla="*/ 130730 h 810575"/>
                  <a:gd name="connsiteX2" fmla="*/ 487893 w 487893"/>
                  <a:gd name="connsiteY2" fmla="*/ 810575 h 810575"/>
                  <a:gd name="connsiteX3" fmla="*/ 0 w 487893"/>
                  <a:gd name="connsiteY3" fmla="*/ 679844 h 81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893" h="810575">
                    <a:moveTo>
                      <a:pt x="0" y="0"/>
                    </a:moveTo>
                    <a:lnTo>
                      <a:pt x="487893" y="130730"/>
                    </a:lnTo>
                    <a:lnTo>
                      <a:pt x="487893" y="810575"/>
                    </a:lnTo>
                    <a:lnTo>
                      <a:pt x="0" y="67984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348E28A9-6CE3-49F2-B046-D03B6E3577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16348" y="2672690"/>
                <a:ext cx="292736" cy="486345"/>
              </a:xfrm>
              <a:custGeom>
                <a:avLst/>
                <a:gdLst>
                  <a:gd name="connsiteX0" fmla="*/ 0 w 487893"/>
                  <a:gd name="connsiteY0" fmla="*/ 0 h 810575"/>
                  <a:gd name="connsiteX1" fmla="*/ 487893 w 487893"/>
                  <a:gd name="connsiteY1" fmla="*/ 130730 h 810575"/>
                  <a:gd name="connsiteX2" fmla="*/ 487893 w 487893"/>
                  <a:gd name="connsiteY2" fmla="*/ 810575 h 810575"/>
                  <a:gd name="connsiteX3" fmla="*/ 0 w 487893"/>
                  <a:gd name="connsiteY3" fmla="*/ 679844 h 810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893" h="810575">
                    <a:moveTo>
                      <a:pt x="0" y="0"/>
                    </a:moveTo>
                    <a:lnTo>
                      <a:pt x="487893" y="130730"/>
                    </a:lnTo>
                    <a:lnTo>
                      <a:pt x="487893" y="810575"/>
                    </a:lnTo>
                    <a:lnTo>
                      <a:pt x="0" y="67984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2AB2A966-2BE2-419F-9A63-5EFC0A1E28E7}"/>
                </a:ext>
              </a:extLst>
            </p:cNvPr>
            <p:cNvSpPr/>
            <p:nvPr/>
          </p:nvSpPr>
          <p:spPr>
            <a:xfrm>
              <a:off x="11655545" y="-1019880"/>
              <a:ext cx="6775319" cy="5926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80B944EB-0A82-479A-A880-654AB5872F61}"/>
                </a:ext>
              </a:extLst>
            </p:cNvPr>
            <p:cNvSpPr/>
            <p:nvPr/>
          </p:nvSpPr>
          <p:spPr>
            <a:xfrm rot="900000">
              <a:off x="9935166" y="593728"/>
              <a:ext cx="6775319" cy="1720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E7C788B-F5E6-41EF-A1AC-A44B82A3D90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40867" y="2827031"/>
              <a:ext cx="1004094" cy="972000"/>
              <a:chOff x="9846959" y="3614057"/>
              <a:chExt cx="1115660" cy="1080000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FED489D-A265-4109-BFC5-AC4441C404A4}"/>
                  </a:ext>
                </a:extLst>
              </p:cNvPr>
              <p:cNvSpPr/>
              <p:nvPr/>
            </p:nvSpPr>
            <p:spPr>
              <a:xfrm>
                <a:off x="10098619" y="3614057"/>
                <a:ext cx="864000" cy="1080000"/>
              </a:xfrm>
              <a:prstGeom prst="ellipse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B66DFCE4-CC56-459C-BA51-374C706B0EA6}"/>
                  </a:ext>
                </a:extLst>
              </p:cNvPr>
              <p:cNvSpPr/>
              <p:nvPr/>
            </p:nvSpPr>
            <p:spPr>
              <a:xfrm>
                <a:off x="10278959" y="3614057"/>
                <a:ext cx="251660" cy="1080000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2E17D186-0403-4849-9B05-6C78FF35B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78959" y="3614057"/>
                <a:ext cx="0" cy="10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465FCD06-014C-455A-9348-99A29D3D7DE4}"/>
                  </a:ext>
                </a:extLst>
              </p:cNvPr>
              <p:cNvCxnSpPr>
                <a:stCxn id="73" idx="0"/>
                <a:endCxn id="73" idx="4"/>
              </p:cNvCxnSpPr>
              <p:nvPr/>
            </p:nvCxnSpPr>
            <p:spPr>
              <a:xfrm>
                <a:off x="10530619" y="3614057"/>
                <a:ext cx="0" cy="108000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73B0731F-1E2A-42F9-AD2A-118E04AB0D8D}"/>
                  </a:ext>
                </a:extLst>
              </p:cNvPr>
              <p:cNvSpPr/>
              <p:nvPr/>
            </p:nvSpPr>
            <p:spPr>
              <a:xfrm>
                <a:off x="9846959" y="3614057"/>
                <a:ext cx="864000" cy="1080000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1CAD7ACE-2C66-40F6-9508-C86D495B95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05686" y="2917091"/>
              <a:ext cx="648000" cy="810000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C3D26FAB-4A2A-4993-B1F9-F0778F9D03D8}"/>
                </a:ext>
              </a:extLst>
            </p:cNvPr>
            <p:cNvGrpSpPr/>
            <p:nvPr/>
          </p:nvGrpSpPr>
          <p:grpSpPr>
            <a:xfrm>
              <a:off x="7237313" y="2797312"/>
              <a:ext cx="1095256" cy="1058068"/>
              <a:chOff x="4560361" y="1577928"/>
              <a:chExt cx="1095256" cy="1058068"/>
            </a:xfrm>
          </p:grpSpPr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1E06E4A1-0A5C-411A-A534-DC7ABCAE15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542361" y="1595928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0CE42B59-0DF4-47A9-AF4C-B4672A5C015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4542361" y="2215078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A01C4E9-7E8B-4CD6-9B27-5CE2B24F81D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493617" y="1846923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D553880F-2A6B-4278-BCDF-3B5CDCA1128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5493617" y="2473996"/>
                <a:ext cx="180000" cy="14400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319E9198-F1BA-4FE5-861F-5CAB78EFEAAF}"/>
                </a:ext>
              </a:extLst>
            </p:cNvPr>
            <p:cNvGrpSpPr/>
            <p:nvPr/>
          </p:nvGrpSpPr>
          <p:grpSpPr>
            <a:xfrm>
              <a:off x="802272" y="2797311"/>
              <a:ext cx="432000" cy="180000"/>
              <a:chOff x="-436199" y="4421117"/>
              <a:chExt cx="901095" cy="180000"/>
            </a:xfrm>
          </p:grpSpPr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7873BBC7-A35F-4014-9822-1814E887A5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DBA0E369-D76C-48E8-B706-09116F8C0D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C273EB11-F0A1-4EDC-9270-D19FD1320234}"/>
                </a:ext>
              </a:extLst>
            </p:cNvPr>
            <p:cNvGrpSpPr/>
            <p:nvPr/>
          </p:nvGrpSpPr>
          <p:grpSpPr>
            <a:xfrm>
              <a:off x="802272" y="3419017"/>
              <a:ext cx="432000" cy="180000"/>
              <a:chOff x="-436199" y="4421117"/>
              <a:chExt cx="901095" cy="180000"/>
            </a:xfrm>
          </p:grpSpPr>
          <p:cxnSp>
            <p:nvCxnSpPr>
              <p:cNvPr id="216" name="直線コネクタ 215">
                <a:extLst>
                  <a:ext uri="{FF2B5EF4-FFF2-40B4-BE49-F238E27FC236}">
                    <a16:creationId xmlns:a16="http://schemas.microsoft.com/office/drawing/2014/main" id="{EF500BC6-8653-4781-BBA1-256DEDB59A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9F390760-DE10-4101-A9A2-6774FB4323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E44D7FD7-DD83-4241-B787-C3E1D22EA90E}"/>
                </a:ext>
              </a:extLst>
            </p:cNvPr>
            <p:cNvGrpSpPr/>
            <p:nvPr/>
          </p:nvGrpSpPr>
          <p:grpSpPr>
            <a:xfrm>
              <a:off x="1754181" y="3047391"/>
              <a:ext cx="432000" cy="180000"/>
              <a:chOff x="-436199" y="4421117"/>
              <a:chExt cx="901095" cy="180000"/>
            </a:xfrm>
          </p:grpSpPr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0C0C9E03-9EC4-4619-A131-552083BFC9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直線コネクタ 219">
                <a:extLst>
                  <a:ext uri="{FF2B5EF4-FFF2-40B4-BE49-F238E27FC236}">
                    <a16:creationId xmlns:a16="http://schemas.microsoft.com/office/drawing/2014/main" id="{91643E9B-5CF9-448B-AACC-7B1DDAADAB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D4D0C16B-76A4-4C34-91C1-8D1670CA5A1F}"/>
                </a:ext>
              </a:extLst>
            </p:cNvPr>
            <p:cNvGrpSpPr/>
            <p:nvPr/>
          </p:nvGrpSpPr>
          <p:grpSpPr>
            <a:xfrm>
              <a:off x="1757209" y="3677420"/>
              <a:ext cx="432000" cy="180000"/>
              <a:chOff x="-436199" y="4421117"/>
              <a:chExt cx="901095" cy="180000"/>
            </a:xfrm>
          </p:grpSpPr>
          <p:cxnSp>
            <p:nvCxnSpPr>
              <p:cNvPr id="222" name="直線コネクタ 221">
                <a:extLst>
                  <a:ext uri="{FF2B5EF4-FFF2-40B4-BE49-F238E27FC236}">
                    <a16:creationId xmlns:a16="http://schemas.microsoft.com/office/drawing/2014/main" id="{75EDC394-C69D-4996-80A3-4E7B5D8F06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36199" y="4421117"/>
                <a:ext cx="0" cy="18000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>
                <a:extLst>
                  <a:ext uri="{FF2B5EF4-FFF2-40B4-BE49-F238E27FC236}">
                    <a16:creationId xmlns:a16="http://schemas.microsoft.com/office/drawing/2014/main" id="{66A18AE2-A999-453D-BC1A-103196434C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399104" y="4511117"/>
                <a:ext cx="864000" cy="0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4D4A95A0-EB76-42EB-88EC-4019476A24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4160" y="2914818"/>
              <a:ext cx="1404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91D9F2AD-A436-4358-A8E8-C3E9041E62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626" y="3162721"/>
              <a:ext cx="292736" cy="486345"/>
            </a:xfrm>
            <a:custGeom>
              <a:avLst/>
              <a:gdLst>
                <a:gd name="connsiteX0" fmla="*/ 0 w 487893"/>
                <a:gd name="connsiteY0" fmla="*/ 0 h 810575"/>
                <a:gd name="connsiteX1" fmla="*/ 487893 w 487893"/>
                <a:gd name="connsiteY1" fmla="*/ 130730 h 810575"/>
                <a:gd name="connsiteX2" fmla="*/ 487893 w 487893"/>
                <a:gd name="connsiteY2" fmla="*/ 810575 h 810575"/>
                <a:gd name="connsiteX3" fmla="*/ 0 w 487893"/>
                <a:gd name="connsiteY3" fmla="*/ 679844 h 81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93" h="810575">
                  <a:moveTo>
                    <a:pt x="0" y="0"/>
                  </a:moveTo>
                  <a:lnTo>
                    <a:pt x="487893" y="130730"/>
                  </a:lnTo>
                  <a:lnTo>
                    <a:pt x="487893" y="810575"/>
                  </a:lnTo>
                  <a:lnTo>
                    <a:pt x="0" y="67984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F5438A29-68B4-4698-8314-18CD62861E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0687" y="3404849"/>
              <a:ext cx="1404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ACA71CD3-D9D6-4E91-BB38-8C577803C36C}"/>
                </a:ext>
              </a:extLst>
            </p:cNvPr>
            <p:cNvSpPr txBox="1"/>
            <p:nvPr/>
          </p:nvSpPr>
          <p:spPr>
            <a:xfrm>
              <a:off x="4291884" y="3801571"/>
              <a:ext cx="130206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End mirror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Layertec</a:t>
              </a: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, custom order</a:t>
              </a:r>
              <a:endPara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CF41E427-A77C-47B9-B133-B88B27E4AB7E}"/>
                </a:ext>
              </a:extLst>
            </p:cNvPr>
            <p:cNvSpPr txBox="1"/>
            <p:nvPr/>
          </p:nvSpPr>
          <p:spPr>
            <a:xfrm>
              <a:off x="8477805" y="3989509"/>
              <a:ext cx="1872975" cy="6924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Spacer</a:t>
              </a:r>
            </a:p>
            <a:p>
              <a:pPr algn="ctr" defTabSz="457200">
                <a:defRPr/>
              </a:pPr>
              <a:r>
                <a:rPr kumimoji="0" lang="en-US" altLang="ja-JP" sz="11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Tsubata</a:t>
              </a: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, custom order </a:t>
              </a:r>
              <a:endPara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95" name="テキスト ボックス 394">
              <a:extLst>
                <a:ext uri="{FF2B5EF4-FFF2-40B4-BE49-F238E27FC236}">
                  <a16:creationId xmlns:a16="http://schemas.microsoft.com/office/drawing/2014/main" id="{46479A17-EDD7-45CE-9E75-0F72257187BD}"/>
                </a:ext>
              </a:extLst>
            </p:cNvPr>
            <p:cNvSpPr txBox="1"/>
            <p:nvPr/>
          </p:nvSpPr>
          <p:spPr>
            <a:xfrm>
              <a:off x="7100822" y="3734073"/>
              <a:ext cx="1368239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PZT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Thorlabs, PC4WL</a:t>
              </a:r>
            </a:p>
          </p:txBody>
        </p:sp>
        <p:sp>
          <p:nvSpPr>
            <p:cNvPr id="396" name="テキスト ボックス 395">
              <a:extLst>
                <a:ext uri="{FF2B5EF4-FFF2-40B4-BE49-F238E27FC236}">
                  <a16:creationId xmlns:a16="http://schemas.microsoft.com/office/drawing/2014/main" id="{B36DF2FC-C171-4A69-8E9A-12DF280FCB9F}"/>
                </a:ext>
              </a:extLst>
            </p:cNvPr>
            <p:cNvSpPr txBox="1"/>
            <p:nvPr/>
          </p:nvSpPr>
          <p:spPr>
            <a:xfrm>
              <a:off x="3112248" y="2366826"/>
              <a:ext cx="1423840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O-ring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MiSUMi</a:t>
              </a: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, NPA20</a:t>
              </a:r>
            </a:p>
          </p:txBody>
        </p:sp>
        <p:sp>
          <p:nvSpPr>
            <p:cNvPr id="397" name="テキスト ボックス 396">
              <a:extLst>
                <a:ext uri="{FF2B5EF4-FFF2-40B4-BE49-F238E27FC236}">
                  <a16:creationId xmlns:a16="http://schemas.microsoft.com/office/drawing/2014/main" id="{0D38E186-9CC7-44CF-BDBB-AF34147CCCE1}"/>
                </a:ext>
              </a:extLst>
            </p:cNvPr>
            <p:cNvSpPr txBox="1"/>
            <p:nvPr/>
          </p:nvSpPr>
          <p:spPr>
            <a:xfrm>
              <a:off x="973609" y="1929281"/>
              <a:ext cx="175527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Jig</a:t>
              </a:r>
            </a:p>
            <a:p>
              <a:pPr algn="ctr" defTabSz="457200"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Engineering office, custom order </a:t>
              </a:r>
              <a:endPara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99" name="テキスト ボックス 398">
              <a:extLst>
                <a:ext uri="{FF2B5EF4-FFF2-40B4-BE49-F238E27FC236}">
                  <a16:creationId xmlns:a16="http://schemas.microsoft.com/office/drawing/2014/main" id="{2719EE5B-42D4-4638-8E01-DA2AC9B4CCC8}"/>
                </a:ext>
              </a:extLst>
            </p:cNvPr>
            <p:cNvSpPr txBox="1"/>
            <p:nvPr/>
          </p:nvSpPr>
          <p:spPr>
            <a:xfrm>
              <a:off x="7462365" y="1596343"/>
              <a:ext cx="1975294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Plate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Tsubata</a:t>
              </a: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, custom order </a:t>
              </a:r>
              <a:endParaRPr kumimoji="0" lang="en-US" altLang="ja-JP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00" name="テキスト ボックス 399">
              <a:extLst>
                <a:ext uri="{FF2B5EF4-FFF2-40B4-BE49-F238E27FC236}">
                  <a16:creationId xmlns:a16="http://schemas.microsoft.com/office/drawing/2014/main" id="{5700EA24-628F-48CC-9CC1-B888D365C0EA}"/>
                </a:ext>
              </a:extLst>
            </p:cNvPr>
            <p:cNvSpPr txBox="1"/>
            <p:nvPr/>
          </p:nvSpPr>
          <p:spPr>
            <a:xfrm>
              <a:off x="5372684" y="2254913"/>
              <a:ext cx="130206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Shim plate</a:t>
              </a:r>
            </a:p>
          </p:txBody>
        </p:sp>
        <p:sp>
          <p:nvSpPr>
            <p:cNvPr id="401" name="テキスト ボックス 400">
              <a:extLst>
                <a:ext uri="{FF2B5EF4-FFF2-40B4-BE49-F238E27FC236}">
                  <a16:creationId xmlns:a16="http://schemas.microsoft.com/office/drawing/2014/main" id="{9CAEF60A-9D8B-453E-88DF-A077E935E59D}"/>
                </a:ext>
              </a:extLst>
            </p:cNvPr>
            <p:cNvSpPr txBox="1"/>
            <p:nvPr/>
          </p:nvSpPr>
          <p:spPr>
            <a:xfrm>
              <a:off x="5071043" y="2474548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0.1 mm</a:t>
              </a:r>
            </a:p>
          </p:txBody>
        </p:sp>
        <p:sp>
          <p:nvSpPr>
            <p:cNvPr id="402" name="テキスト ボックス 401">
              <a:extLst>
                <a:ext uri="{FF2B5EF4-FFF2-40B4-BE49-F238E27FC236}">
                  <a16:creationId xmlns:a16="http://schemas.microsoft.com/office/drawing/2014/main" id="{ABC3EF02-70BF-4148-90B0-B0AB2E680331}"/>
                </a:ext>
              </a:extLst>
            </p:cNvPr>
            <p:cNvSpPr txBox="1"/>
            <p:nvPr/>
          </p:nvSpPr>
          <p:spPr>
            <a:xfrm>
              <a:off x="5712745" y="2474548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0.03 mm</a:t>
              </a:r>
            </a:p>
          </p:txBody>
        </p:sp>
        <p:sp>
          <p:nvSpPr>
            <p:cNvPr id="403" name="テキスト ボックス 402">
              <a:extLst>
                <a:ext uri="{FF2B5EF4-FFF2-40B4-BE49-F238E27FC236}">
                  <a16:creationId xmlns:a16="http://schemas.microsoft.com/office/drawing/2014/main" id="{5B6D2DDD-8FAB-488B-9361-602E07B59227}"/>
                </a:ext>
              </a:extLst>
            </p:cNvPr>
            <p:cNvSpPr txBox="1"/>
            <p:nvPr/>
          </p:nvSpPr>
          <p:spPr>
            <a:xfrm>
              <a:off x="5923319" y="3560694"/>
              <a:ext cx="130206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0.03 mm</a:t>
              </a:r>
            </a:p>
          </p:txBody>
        </p:sp>
        <p:cxnSp>
          <p:nvCxnSpPr>
            <p:cNvPr id="405" name="直線矢印コネクタ 404">
              <a:extLst>
                <a:ext uri="{FF2B5EF4-FFF2-40B4-BE49-F238E27FC236}">
                  <a16:creationId xmlns:a16="http://schemas.microsoft.com/office/drawing/2014/main" id="{0AF628EF-9BE1-4F87-9EB4-78D77E02C489}"/>
                </a:ext>
              </a:extLst>
            </p:cNvPr>
            <p:cNvCxnSpPr>
              <a:cxnSpLocks/>
              <a:stCxn id="62" idx="4"/>
              <a:endCxn id="62" idx="0"/>
            </p:cNvCxnSpPr>
            <p:nvPr/>
          </p:nvCxnSpPr>
          <p:spPr>
            <a:xfrm flipV="1">
              <a:off x="4829667" y="2827031"/>
              <a:ext cx="0" cy="972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0BE8F4E4-B29D-41FB-9920-52E6BBF9284E}"/>
                </a:ext>
              </a:extLst>
            </p:cNvPr>
            <p:cNvSpPr txBox="1"/>
            <p:nvPr/>
          </p:nvSpPr>
          <p:spPr>
            <a:xfrm>
              <a:off x="3948863" y="3182226"/>
              <a:ext cx="121542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5 mm</a:t>
              </a:r>
            </a:p>
          </p:txBody>
        </p:sp>
        <p:cxnSp>
          <p:nvCxnSpPr>
            <p:cNvPr id="410" name="直線矢印コネクタ 409">
              <a:extLst>
                <a:ext uri="{FF2B5EF4-FFF2-40B4-BE49-F238E27FC236}">
                  <a16:creationId xmlns:a16="http://schemas.microsoft.com/office/drawing/2014/main" id="{73D96601-877A-463B-B823-E200EF00F1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29667" y="2732229"/>
              <a:ext cx="22649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7C6FCCB2-E7A4-41DC-B410-C09BDDD098B6}"/>
                </a:ext>
              </a:extLst>
            </p:cNvPr>
            <p:cNvSpPr txBox="1"/>
            <p:nvPr/>
          </p:nvSpPr>
          <p:spPr>
            <a:xfrm>
              <a:off x="4428215" y="2465579"/>
              <a:ext cx="96333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6.35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416" name="直線矢印コネクタ 415">
              <a:extLst>
                <a:ext uri="{FF2B5EF4-FFF2-40B4-BE49-F238E27FC236}">
                  <a16:creationId xmlns:a16="http://schemas.microsoft.com/office/drawing/2014/main" id="{4D0DB740-1357-4014-88DB-AAAD780FEF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4638" y="2917091"/>
              <a:ext cx="0" cy="81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テキスト ボックス 416">
              <a:extLst>
                <a:ext uri="{FF2B5EF4-FFF2-40B4-BE49-F238E27FC236}">
                  <a16:creationId xmlns:a16="http://schemas.microsoft.com/office/drawing/2014/main" id="{5462F718-558F-44D1-A9A3-C305D207C1EE}"/>
                </a:ext>
              </a:extLst>
            </p:cNvPr>
            <p:cNvSpPr txBox="1"/>
            <p:nvPr/>
          </p:nvSpPr>
          <p:spPr>
            <a:xfrm>
              <a:off x="2565730" y="3182226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19.8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39799AD0-FD02-4137-9EDE-1B4FE67BD89E}"/>
                </a:ext>
              </a:extLst>
            </p:cNvPr>
            <p:cNvSpPr txBox="1"/>
            <p:nvPr/>
          </p:nvSpPr>
          <p:spPr>
            <a:xfrm>
              <a:off x="6620224" y="744615"/>
              <a:ext cx="1586357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Screw</a:t>
              </a: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MiSUMi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, DBS4-10-8 </a:t>
              </a:r>
            </a:p>
          </p:txBody>
        </p:sp>
        <p:cxnSp>
          <p:nvCxnSpPr>
            <p:cNvPr id="430" name="直線矢印コネクタ 429">
              <a:extLst>
                <a:ext uri="{FF2B5EF4-FFF2-40B4-BE49-F238E27FC236}">
                  <a16:creationId xmlns:a16="http://schemas.microsoft.com/office/drawing/2014/main" id="{05D2D5D5-E04D-4CFE-838B-7C385B6698D6}"/>
                </a:ext>
              </a:extLst>
            </p:cNvPr>
            <p:cNvCxnSpPr>
              <a:cxnSpLocks/>
              <a:stCxn id="329" idx="6"/>
              <a:endCxn id="329" idx="2"/>
            </p:cNvCxnSpPr>
            <p:nvPr/>
          </p:nvCxnSpPr>
          <p:spPr>
            <a:xfrm flipV="1">
              <a:off x="1635399" y="2962913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0A1D5296-DB71-4E27-A302-A9FE64E827CA}"/>
                </a:ext>
              </a:extLst>
            </p:cNvPr>
            <p:cNvSpPr txBox="1"/>
            <p:nvPr/>
          </p:nvSpPr>
          <p:spPr>
            <a:xfrm>
              <a:off x="842217" y="3192108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  <p:cxnSp>
          <p:nvCxnSpPr>
            <p:cNvPr id="434" name="直線矢印コネクタ 433">
              <a:extLst>
                <a:ext uri="{FF2B5EF4-FFF2-40B4-BE49-F238E27FC236}">
                  <a16:creationId xmlns:a16="http://schemas.microsoft.com/office/drawing/2014/main" id="{02FC94D5-6691-41A6-BBFA-5CE37C50A7DB}"/>
                </a:ext>
              </a:extLst>
            </p:cNvPr>
            <p:cNvCxnSpPr>
              <a:cxnSpLocks/>
              <a:stCxn id="71" idx="6"/>
              <a:endCxn id="71" idx="2"/>
            </p:cNvCxnSpPr>
            <p:nvPr/>
          </p:nvCxnSpPr>
          <p:spPr>
            <a:xfrm flipV="1">
              <a:off x="7784941" y="2956607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テキスト ボックス 434">
              <a:extLst>
                <a:ext uri="{FF2B5EF4-FFF2-40B4-BE49-F238E27FC236}">
                  <a16:creationId xmlns:a16="http://schemas.microsoft.com/office/drawing/2014/main" id="{9A5B2370-0284-46ED-A0AD-C349228B69F8}"/>
                </a:ext>
              </a:extLst>
            </p:cNvPr>
            <p:cNvSpPr txBox="1"/>
            <p:nvPr/>
          </p:nvSpPr>
          <p:spPr>
            <a:xfrm>
              <a:off x="7548850" y="3114328"/>
              <a:ext cx="100903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15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246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D83CF1B-5BF7-417B-A6C7-46084D2B78B4}"/>
              </a:ext>
            </a:extLst>
          </p:cNvPr>
          <p:cNvGrpSpPr/>
          <p:nvPr/>
        </p:nvGrpSpPr>
        <p:grpSpPr>
          <a:xfrm>
            <a:off x="3325146" y="1886449"/>
            <a:ext cx="360000" cy="362657"/>
            <a:chOff x="922249" y="2777524"/>
            <a:chExt cx="360000" cy="362657"/>
          </a:xfrm>
          <a:solidFill>
            <a:srgbClr val="66FFFF"/>
          </a:solidFill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2B4EFE8D-EC6C-4D5F-8D77-C692556166A2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6E0DAE22-C3BF-40A0-AE47-BA15F174AE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66" y="2777524"/>
              <a:ext cx="351749" cy="360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DC460BB-034F-48FB-9D31-C90306FFC0D1}"/>
              </a:ext>
            </a:extLst>
          </p:cNvPr>
          <p:cNvSpPr txBox="1"/>
          <p:nvPr/>
        </p:nvSpPr>
        <p:spPr>
          <a:xfrm>
            <a:off x="3619109" y="3469297"/>
            <a:ext cx="78739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E66E2D3-0B19-44AD-B691-9841589C5970}"/>
              </a:ext>
            </a:extLst>
          </p:cNvPr>
          <p:cNvSpPr txBox="1"/>
          <p:nvPr/>
        </p:nvSpPr>
        <p:spPr>
          <a:xfrm>
            <a:off x="3894522" y="2658563"/>
            <a:ext cx="65113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6EC6E5D-5811-4681-A5B6-4FC0C4DC894E}"/>
              </a:ext>
            </a:extLst>
          </p:cNvPr>
          <p:cNvSpPr txBox="1"/>
          <p:nvPr/>
        </p:nvSpPr>
        <p:spPr>
          <a:xfrm flipH="1">
            <a:off x="684485" y="1413729"/>
            <a:ext cx="1181734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nm, 1 W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3DDC57B-19E7-4BE5-AC22-0754295A68C5}"/>
              </a:ext>
            </a:extLst>
          </p:cNvPr>
          <p:cNvSpPr txBox="1"/>
          <p:nvPr/>
        </p:nvSpPr>
        <p:spPr>
          <a:xfrm flipH="1">
            <a:off x="1867937" y="1540495"/>
            <a:ext cx="947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6323D45-7A4C-438B-AA5D-8F4738BCEED7}"/>
              </a:ext>
            </a:extLst>
          </p:cNvPr>
          <p:cNvSpPr txBox="1"/>
          <p:nvPr/>
        </p:nvSpPr>
        <p:spPr>
          <a:xfrm>
            <a:off x="2771577" y="1621762"/>
            <a:ext cx="59824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E1E4B6D3-A57F-4F77-94D9-65A9F9AB7085}"/>
              </a:ext>
            </a:extLst>
          </p:cNvPr>
          <p:cNvSpPr txBox="1"/>
          <p:nvPr/>
        </p:nvSpPr>
        <p:spPr>
          <a:xfrm>
            <a:off x="3997467" y="1488373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flat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57D4FE2-3B5F-41DC-ADAE-E143436844B1}"/>
              </a:ext>
            </a:extLst>
          </p:cNvPr>
          <p:cNvSpPr txBox="1"/>
          <p:nvPr/>
        </p:nvSpPr>
        <p:spPr>
          <a:xfrm>
            <a:off x="5537339" y="1490493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 m, 100%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9819FDD-7582-4CAC-A2BC-6C63B41C0D61}"/>
              </a:ext>
            </a:extLst>
          </p:cNvPr>
          <p:cNvSpPr txBox="1"/>
          <p:nvPr/>
        </p:nvSpPr>
        <p:spPr>
          <a:xfrm>
            <a:off x="5537339" y="1234067"/>
            <a:ext cx="42671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</a:p>
        </p:txBody>
      </p: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5A2E0934-B6B8-4DB4-8E53-689C70E09C2F}"/>
              </a:ext>
            </a:extLst>
          </p:cNvPr>
          <p:cNvCxnSpPr>
            <a:cxnSpLocks/>
          </p:cNvCxnSpPr>
          <p:nvPr/>
        </p:nvCxnSpPr>
        <p:spPr>
          <a:xfrm flipV="1">
            <a:off x="2341538" y="2259431"/>
            <a:ext cx="0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>
            <a:extLst>
              <a:ext uri="{FF2B5EF4-FFF2-40B4-BE49-F238E27FC236}">
                <a16:creationId xmlns:a16="http://schemas.microsoft.com/office/drawing/2014/main" id="{3279246C-C5A1-489A-A172-086694CDFDA3}"/>
              </a:ext>
            </a:extLst>
          </p:cNvPr>
          <p:cNvCxnSpPr>
            <a:cxnSpLocks/>
            <a:stCxn id="130" idx="2"/>
            <a:endCxn id="129" idx="0"/>
          </p:cNvCxnSpPr>
          <p:nvPr/>
        </p:nvCxnSpPr>
        <p:spPr>
          <a:xfrm flipH="1">
            <a:off x="3503912" y="4378694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7E2B0BCD-B734-418F-9068-BEA1B3B24E57}"/>
              </a:ext>
            </a:extLst>
          </p:cNvPr>
          <p:cNvSpPr txBox="1"/>
          <p:nvPr/>
        </p:nvSpPr>
        <p:spPr>
          <a:xfrm>
            <a:off x="3034873" y="4585236"/>
            <a:ext cx="938077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WFS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signal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0" name="図 129" descr="アイコン&#10;&#10;自動的に生成された説明">
            <a:extLst>
              <a:ext uri="{FF2B5EF4-FFF2-40B4-BE49-F238E27FC236}">
                <a16:creationId xmlns:a16="http://schemas.microsoft.com/office/drawing/2014/main" id="{3B8C2CE3-1402-45B5-94B8-88E59DA85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508" y="4009885"/>
            <a:ext cx="368809" cy="368809"/>
          </a:xfrm>
          <a:prstGeom prst="rect">
            <a:avLst/>
          </a:prstGeom>
        </p:spPr>
      </p:pic>
      <p:pic>
        <p:nvPicPr>
          <p:cNvPr id="131" name="図 130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DF4B1878-A8D1-4AD0-BE39-2ABFE725C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34" y="2589342"/>
            <a:ext cx="368809" cy="368809"/>
          </a:xfrm>
          <a:prstGeom prst="rect">
            <a:avLst/>
          </a:prstGeom>
        </p:spPr>
      </p:pic>
      <p:pic>
        <p:nvPicPr>
          <p:cNvPr id="134" name="図 133" descr="アイコン&#10;&#10;自動的に生成された説明">
            <a:extLst>
              <a:ext uri="{FF2B5EF4-FFF2-40B4-BE49-F238E27FC236}">
                <a16:creationId xmlns:a16="http://schemas.microsoft.com/office/drawing/2014/main" id="{949C70A8-FC78-4EAC-922A-23D9526DF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01" y="2905546"/>
            <a:ext cx="368809" cy="368809"/>
          </a:xfrm>
          <a:prstGeom prst="rect">
            <a:avLst/>
          </a:prstGeom>
        </p:spPr>
      </p:pic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A23E8828-C741-467C-95EE-5025B9CC85BD}"/>
              </a:ext>
            </a:extLst>
          </p:cNvPr>
          <p:cNvCxnSpPr>
            <a:cxnSpLocks/>
            <a:stCxn id="138" idx="0"/>
            <a:endCxn id="179" idx="2"/>
          </p:cNvCxnSpPr>
          <p:nvPr/>
        </p:nvCxnSpPr>
        <p:spPr>
          <a:xfrm flipH="1" flipV="1">
            <a:off x="4651481" y="2332347"/>
            <a:ext cx="786444" cy="757603"/>
          </a:xfrm>
          <a:prstGeom prst="bentConnector4">
            <a:avLst>
              <a:gd name="adj1" fmla="val -29068"/>
              <a:gd name="adj2" fmla="val 61609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二等辺三角形 137">
            <a:extLst>
              <a:ext uri="{FF2B5EF4-FFF2-40B4-BE49-F238E27FC236}">
                <a16:creationId xmlns:a16="http://schemas.microsoft.com/office/drawing/2014/main" id="{EF587514-B2F5-432B-BAAB-8A7AB533A7D6}"/>
              </a:ext>
            </a:extLst>
          </p:cNvPr>
          <p:cNvSpPr/>
          <p:nvPr/>
        </p:nvSpPr>
        <p:spPr>
          <a:xfrm rot="5400000">
            <a:off x="5077925" y="290995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044A7619-FE3D-48E9-B39F-73B951A9F093}"/>
              </a:ext>
            </a:extLst>
          </p:cNvPr>
          <p:cNvCxnSpPr>
            <a:cxnSpLocks/>
            <a:endCxn id="43" idx="1"/>
          </p:cNvCxnSpPr>
          <p:nvPr/>
        </p:nvCxnSpPr>
        <p:spPr>
          <a:xfrm flipH="1">
            <a:off x="1725352" y="2066449"/>
            <a:ext cx="291900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C7E18D58-4064-47D3-8C5A-9DF2B399C243}"/>
              </a:ext>
            </a:extLst>
          </p:cNvPr>
          <p:cNvCxnSpPr>
            <a:cxnSpLocks/>
          </p:cNvCxnSpPr>
          <p:nvPr/>
        </p:nvCxnSpPr>
        <p:spPr>
          <a:xfrm flipH="1">
            <a:off x="3505146" y="1609167"/>
            <a:ext cx="1" cy="183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E131FF6D-4B20-4D8A-B3AE-09BE8E1A11A7}"/>
              </a:ext>
            </a:extLst>
          </p:cNvPr>
          <p:cNvCxnSpPr>
            <a:cxnSpLocks/>
            <a:endCxn id="46" idx="5"/>
          </p:cNvCxnSpPr>
          <p:nvPr/>
        </p:nvCxnSpPr>
        <p:spPr>
          <a:xfrm>
            <a:off x="4788358" y="2066449"/>
            <a:ext cx="1397825" cy="1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円弧 149">
            <a:extLst>
              <a:ext uri="{FF2B5EF4-FFF2-40B4-BE49-F238E27FC236}">
                <a16:creationId xmlns:a16="http://schemas.microsoft.com/office/drawing/2014/main" id="{510E9322-BF53-4487-947A-E38913F72C75}"/>
              </a:ext>
            </a:extLst>
          </p:cNvPr>
          <p:cNvSpPr/>
          <p:nvPr/>
        </p:nvSpPr>
        <p:spPr>
          <a:xfrm flipH="1" flipV="1">
            <a:off x="3505146" y="2004830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弧 150">
            <a:extLst>
              <a:ext uri="{FF2B5EF4-FFF2-40B4-BE49-F238E27FC236}">
                <a16:creationId xmlns:a16="http://schemas.microsoft.com/office/drawing/2014/main" id="{A1D88A24-A06B-41BD-8BED-EBA1E5384A3E}"/>
              </a:ext>
            </a:extLst>
          </p:cNvPr>
          <p:cNvSpPr/>
          <p:nvPr/>
        </p:nvSpPr>
        <p:spPr>
          <a:xfrm rot="16200000" flipH="1" flipV="1">
            <a:off x="4325440" y="978049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コネクタ: カギ線 151">
            <a:extLst>
              <a:ext uri="{FF2B5EF4-FFF2-40B4-BE49-F238E27FC236}">
                <a16:creationId xmlns:a16="http://schemas.microsoft.com/office/drawing/2014/main" id="{C4761AA6-63F3-45E4-BA76-553A75A04FC6}"/>
              </a:ext>
            </a:extLst>
          </p:cNvPr>
          <p:cNvCxnSpPr>
            <a:cxnSpLocks/>
            <a:stCxn id="131" idx="2"/>
            <a:endCxn id="130" idx="1"/>
          </p:cNvCxnSpPr>
          <p:nvPr/>
        </p:nvCxnSpPr>
        <p:spPr>
          <a:xfrm rot="16200000" flipH="1">
            <a:off x="2212454" y="3087235"/>
            <a:ext cx="1236139" cy="97796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コネクタ: カギ線 154">
            <a:extLst>
              <a:ext uri="{FF2B5EF4-FFF2-40B4-BE49-F238E27FC236}">
                <a16:creationId xmlns:a16="http://schemas.microsoft.com/office/drawing/2014/main" id="{07753428-C893-4BA5-9227-73EFF5DBE5DC}"/>
              </a:ext>
            </a:extLst>
          </p:cNvPr>
          <p:cNvCxnSpPr>
            <a:cxnSpLocks/>
            <a:stCxn id="131" idx="2"/>
            <a:endCxn id="134" idx="2"/>
          </p:cNvCxnSpPr>
          <p:nvPr/>
        </p:nvCxnSpPr>
        <p:spPr>
          <a:xfrm rot="16200000" flipH="1">
            <a:off x="3384920" y="1914769"/>
            <a:ext cx="316204" cy="2402967"/>
          </a:xfrm>
          <a:prstGeom prst="bentConnector3">
            <a:avLst>
              <a:gd name="adj1" fmla="val 655924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>
            <a:extLst>
              <a:ext uri="{FF2B5EF4-FFF2-40B4-BE49-F238E27FC236}">
                <a16:creationId xmlns:a16="http://schemas.microsoft.com/office/drawing/2014/main" id="{D75810E5-F8DD-4AC6-A2FA-B12AB2ABD6F6}"/>
              </a:ext>
            </a:extLst>
          </p:cNvPr>
          <p:cNvCxnSpPr>
            <a:cxnSpLocks/>
            <a:stCxn id="97" idx="3"/>
            <a:endCxn id="130" idx="0"/>
          </p:cNvCxnSpPr>
          <p:nvPr/>
        </p:nvCxnSpPr>
        <p:spPr>
          <a:xfrm>
            <a:off x="3503912" y="3803343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E228495D-AD79-4876-BEF8-96801FD1C391}"/>
              </a:ext>
            </a:extLst>
          </p:cNvPr>
          <p:cNvCxnSpPr>
            <a:cxnSpLocks/>
            <a:stCxn id="90" idx="3"/>
            <a:endCxn id="134" idx="1"/>
          </p:cNvCxnSpPr>
          <p:nvPr/>
        </p:nvCxnSpPr>
        <p:spPr>
          <a:xfrm>
            <a:off x="4411085" y="3089950"/>
            <a:ext cx="14901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5A6FFC35-DB1D-415E-B9B0-2AC35435FDDE}"/>
              </a:ext>
            </a:extLst>
          </p:cNvPr>
          <p:cNvCxnSpPr>
            <a:cxnSpLocks/>
            <a:stCxn id="134" idx="3"/>
            <a:endCxn id="138" idx="3"/>
          </p:cNvCxnSpPr>
          <p:nvPr/>
        </p:nvCxnSpPr>
        <p:spPr>
          <a:xfrm flipV="1">
            <a:off x="4928910" y="3089950"/>
            <a:ext cx="149015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023B4A2-AAD8-4847-8E57-AA9FD1B44872}"/>
              </a:ext>
            </a:extLst>
          </p:cNvPr>
          <p:cNvSpPr txBox="1"/>
          <p:nvPr/>
        </p:nvSpPr>
        <p:spPr>
          <a:xfrm>
            <a:off x="5091983" y="3244063"/>
            <a:ext cx="36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8BED47B2-DFC8-46AF-8F4F-E84A3AD75D22}"/>
              </a:ext>
            </a:extLst>
          </p:cNvPr>
          <p:cNvSpPr txBox="1"/>
          <p:nvPr/>
        </p:nvSpPr>
        <p:spPr>
          <a:xfrm>
            <a:off x="1217589" y="2580849"/>
            <a:ext cx="989373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C8FD2768-F82B-44BA-8C76-5B0B174C362F}"/>
              </a:ext>
            </a:extLst>
          </p:cNvPr>
          <p:cNvSpPr txBox="1"/>
          <p:nvPr/>
        </p:nvSpPr>
        <p:spPr>
          <a:xfrm>
            <a:off x="3643515" y="4060950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B8E2E2B4-774F-4B62-8353-8888C2E09C1F}"/>
              </a:ext>
            </a:extLst>
          </p:cNvPr>
          <p:cNvSpPr txBox="1"/>
          <p:nvPr/>
        </p:nvSpPr>
        <p:spPr>
          <a:xfrm>
            <a:off x="3121079" y="887597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E6D6BFAC-2BBA-466C-BFF6-EE8FFB81FA85}"/>
              </a:ext>
            </a:extLst>
          </p:cNvPr>
          <p:cNvSpPr txBox="1"/>
          <p:nvPr/>
        </p:nvSpPr>
        <p:spPr>
          <a:xfrm>
            <a:off x="4960995" y="2105542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78.7 mm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48A4185-7D54-457D-9575-7317FF1A7AB9}"/>
              </a:ext>
            </a:extLst>
          </p:cNvPr>
          <p:cNvGrpSpPr/>
          <p:nvPr/>
        </p:nvGrpSpPr>
        <p:grpSpPr>
          <a:xfrm rot="5400000">
            <a:off x="3323912" y="3443343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97" name="フローチャート: 論理積ゲート 96">
              <a:extLst>
                <a:ext uri="{FF2B5EF4-FFF2-40B4-BE49-F238E27FC236}">
                  <a16:creationId xmlns:a16="http://schemas.microsoft.com/office/drawing/2014/main" id="{1CECF3EF-B4D9-468F-B28D-1C2E8FF4FC98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D27E6C7-C9CB-44DA-A7D3-0A10FE0BC9BB}"/>
                </a:ext>
              </a:extLst>
            </p:cNvPr>
            <p:cNvCxnSpPr>
              <a:stCxn id="97" idx="1"/>
              <a:endCxn id="97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フローチャート: 論理積ゲート 89">
            <a:extLst>
              <a:ext uri="{FF2B5EF4-FFF2-40B4-BE49-F238E27FC236}">
                <a16:creationId xmlns:a16="http://schemas.microsoft.com/office/drawing/2014/main" id="{02BE4F2B-EE2B-45D3-A1D6-14777ECD6E4C}"/>
              </a:ext>
            </a:extLst>
          </p:cNvPr>
          <p:cNvSpPr/>
          <p:nvPr/>
        </p:nvSpPr>
        <p:spPr>
          <a:xfrm rot="10800000" flipH="1">
            <a:off x="4051085" y="290995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8C37AD0D-41F9-404A-9BE4-570ACAD0BF5D}"/>
              </a:ext>
            </a:extLst>
          </p:cNvPr>
          <p:cNvSpPr/>
          <p:nvPr/>
        </p:nvSpPr>
        <p:spPr>
          <a:xfrm rot="600000">
            <a:off x="4626366" y="1796449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0C7167E-8A0A-4C4A-A069-32E3080272BE}"/>
              </a:ext>
            </a:extLst>
          </p:cNvPr>
          <p:cNvSpPr/>
          <p:nvPr/>
        </p:nvSpPr>
        <p:spPr>
          <a:xfrm flipH="1">
            <a:off x="825352" y="1850449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CAEDA61-C818-4CCA-A33C-43D1FA49D489}"/>
              </a:ext>
            </a:extLst>
          </p:cNvPr>
          <p:cNvSpPr/>
          <p:nvPr/>
        </p:nvSpPr>
        <p:spPr>
          <a:xfrm flipH="1">
            <a:off x="1981538" y="1886449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pic>
        <p:nvPicPr>
          <p:cNvPr id="93" name="図 92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5F92D971-49DC-48E0-9C63-CD0E461F3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3414" y="1257122"/>
            <a:ext cx="283465" cy="420625"/>
          </a:xfrm>
          <a:prstGeom prst="rect">
            <a:avLst/>
          </a:prstGeom>
        </p:spPr>
      </p:pic>
      <p:sp>
        <p:nvSpPr>
          <p:cNvPr id="87" name="フローチャート: 論理積ゲート 86">
            <a:extLst>
              <a:ext uri="{FF2B5EF4-FFF2-40B4-BE49-F238E27FC236}">
                <a16:creationId xmlns:a16="http://schemas.microsoft.com/office/drawing/2014/main" id="{4207F03B-ED7E-4A0A-9954-DBA56C347BBC}"/>
              </a:ext>
            </a:extLst>
          </p:cNvPr>
          <p:cNvSpPr/>
          <p:nvPr/>
        </p:nvSpPr>
        <p:spPr>
          <a:xfrm rot="16200000">
            <a:off x="5226117" y="1158049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D3994D80-C792-4FBB-ABBC-6F518A73D46A}"/>
              </a:ext>
            </a:extLst>
          </p:cNvPr>
          <p:cNvSpPr>
            <a:spLocks noChangeAspect="1"/>
          </p:cNvSpPr>
          <p:nvPr/>
        </p:nvSpPr>
        <p:spPr>
          <a:xfrm flipH="1">
            <a:off x="6140432" y="1796450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969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CC4B8358-C0C3-4C82-ACE9-91C4B144DE97}"/>
              </a:ext>
            </a:extLst>
          </p:cNvPr>
          <p:cNvGrpSpPr/>
          <p:nvPr/>
        </p:nvGrpSpPr>
        <p:grpSpPr>
          <a:xfrm>
            <a:off x="3325146" y="1886449"/>
            <a:ext cx="360000" cy="362657"/>
            <a:chOff x="922249" y="2777524"/>
            <a:chExt cx="360000" cy="362657"/>
          </a:xfrm>
          <a:solidFill>
            <a:srgbClr val="66FFFF"/>
          </a:solidFill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8DCEAB48-2211-4FAF-B768-411E72BB9510}"/>
                </a:ext>
              </a:extLst>
            </p:cNvPr>
            <p:cNvSpPr/>
            <p:nvPr/>
          </p:nvSpPr>
          <p:spPr>
            <a:xfrm>
              <a:off x="922249" y="2780181"/>
              <a:ext cx="360000" cy="3600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5D21722D-E839-4490-9EB4-3199804C0B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266" y="2777524"/>
              <a:ext cx="351749" cy="3600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DC460BB-034F-48FB-9D31-C90306FFC0D1}"/>
              </a:ext>
            </a:extLst>
          </p:cNvPr>
          <p:cNvSpPr txBox="1"/>
          <p:nvPr/>
        </p:nvSpPr>
        <p:spPr>
          <a:xfrm>
            <a:off x="3619109" y="3469297"/>
            <a:ext cx="78739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RFQPD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E66E2D3-0B19-44AD-B691-9841589C5970}"/>
              </a:ext>
            </a:extLst>
          </p:cNvPr>
          <p:cNvSpPr txBox="1"/>
          <p:nvPr/>
        </p:nvSpPr>
        <p:spPr>
          <a:xfrm>
            <a:off x="3894522" y="2658563"/>
            <a:ext cx="65113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RFPD</a:t>
            </a: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46EC6E5D-5811-4681-A5B6-4FC0C4DC894E}"/>
              </a:ext>
            </a:extLst>
          </p:cNvPr>
          <p:cNvSpPr txBox="1"/>
          <p:nvPr/>
        </p:nvSpPr>
        <p:spPr>
          <a:xfrm flipH="1">
            <a:off x="684485" y="1413729"/>
            <a:ext cx="1181734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Laser</a:t>
            </a:r>
          </a:p>
          <a:p>
            <a:pPr algn="ctr">
              <a:lnSpc>
                <a:spcPts val="1400"/>
              </a:lnSpc>
            </a:pP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1064 nm, 1 W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63DDC57B-19E7-4BE5-AC22-0754295A68C5}"/>
              </a:ext>
            </a:extLst>
          </p:cNvPr>
          <p:cNvSpPr txBox="1"/>
          <p:nvPr/>
        </p:nvSpPr>
        <p:spPr>
          <a:xfrm flipH="1">
            <a:off x="1867937" y="1540495"/>
            <a:ext cx="947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EOM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6323D45-7A4C-438B-AA5D-8F4738BCEED7}"/>
              </a:ext>
            </a:extLst>
          </p:cNvPr>
          <p:cNvSpPr txBox="1"/>
          <p:nvPr/>
        </p:nvSpPr>
        <p:spPr>
          <a:xfrm>
            <a:off x="2771577" y="1621762"/>
            <a:ext cx="598241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BS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:50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E1E4B6D3-A57F-4F77-94D9-65A9F9AB7085}"/>
              </a:ext>
            </a:extLst>
          </p:cNvPr>
          <p:cNvSpPr txBox="1"/>
          <p:nvPr/>
        </p:nvSpPr>
        <p:spPr>
          <a:xfrm>
            <a:off x="3997467" y="1488373"/>
            <a:ext cx="1460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flat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A57D4FE2-3B5F-41DC-ADAE-E143436844B1}"/>
              </a:ext>
            </a:extLst>
          </p:cNvPr>
          <p:cNvSpPr txBox="1"/>
          <p:nvPr/>
        </p:nvSpPr>
        <p:spPr>
          <a:xfrm>
            <a:off x="5566144" y="2339975"/>
            <a:ext cx="14609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 m,</a:t>
            </a:r>
          </a:p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99.94%</a:t>
            </a: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9819FDD-7582-4CAC-A2BC-6C63B41C0D61}"/>
              </a:ext>
            </a:extLst>
          </p:cNvPr>
          <p:cNvSpPr txBox="1"/>
          <p:nvPr/>
        </p:nvSpPr>
        <p:spPr>
          <a:xfrm>
            <a:off x="5537339" y="1234067"/>
            <a:ext cx="426719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PD</a:t>
            </a:r>
          </a:p>
        </p:txBody>
      </p:sp>
      <p:cxnSp>
        <p:nvCxnSpPr>
          <p:cNvPr id="127" name="直線矢印コネクタ 126">
            <a:extLst>
              <a:ext uri="{FF2B5EF4-FFF2-40B4-BE49-F238E27FC236}">
                <a16:creationId xmlns:a16="http://schemas.microsoft.com/office/drawing/2014/main" id="{5A2E0934-B6B8-4DB4-8E53-689C70E09C2F}"/>
              </a:ext>
            </a:extLst>
          </p:cNvPr>
          <p:cNvCxnSpPr>
            <a:cxnSpLocks/>
          </p:cNvCxnSpPr>
          <p:nvPr/>
        </p:nvCxnSpPr>
        <p:spPr>
          <a:xfrm flipV="1">
            <a:off x="2341538" y="2259431"/>
            <a:ext cx="0" cy="3814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>
            <a:extLst>
              <a:ext uri="{FF2B5EF4-FFF2-40B4-BE49-F238E27FC236}">
                <a16:creationId xmlns:a16="http://schemas.microsoft.com/office/drawing/2014/main" id="{3279246C-C5A1-489A-A172-086694CDFDA3}"/>
              </a:ext>
            </a:extLst>
          </p:cNvPr>
          <p:cNvCxnSpPr>
            <a:cxnSpLocks/>
            <a:stCxn id="130" idx="2"/>
            <a:endCxn id="129" idx="0"/>
          </p:cNvCxnSpPr>
          <p:nvPr/>
        </p:nvCxnSpPr>
        <p:spPr>
          <a:xfrm flipH="1">
            <a:off x="3503272" y="4378694"/>
            <a:ext cx="641" cy="2065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7E2B0BCD-B734-418F-9068-BEA1B3B24E57}"/>
              </a:ext>
            </a:extLst>
          </p:cNvPr>
          <p:cNvSpPr txBox="1"/>
          <p:nvPr/>
        </p:nvSpPr>
        <p:spPr>
          <a:xfrm>
            <a:off x="2732869" y="4585236"/>
            <a:ext cx="1540806" cy="255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Coupled WFS 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signal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0" name="図 129" descr="アイコン&#10;&#10;自動的に生成された説明">
            <a:extLst>
              <a:ext uri="{FF2B5EF4-FFF2-40B4-BE49-F238E27FC236}">
                <a16:creationId xmlns:a16="http://schemas.microsoft.com/office/drawing/2014/main" id="{3B8C2CE3-1402-45B5-94B8-88E59DA85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508" y="4009885"/>
            <a:ext cx="368809" cy="368809"/>
          </a:xfrm>
          <a:prstGeom prst="rect">
            <a:avLst/>
          </a:prstGeom>
        </p:spPr>
      </p:pic>
      <p:pic>
        <p:nvPicPr>
          <p:cNvPr id="131" name="図 130" descr="座る, 暗い, マウス, 背景 が含まれている画像&#10;&#10;自動的に生成された説明">
            <a:extLst>
              <a:ext uri="{FF2B5EF4-FFF2-40B4-BE49-F238E27FC236}">
                <a16:creationId xmlns:a16="http://schemas.microsoft.com/office/drawing/2014/main" id="{DF4B1878-A8D1-4AD0-BE39-2ABFE725CC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34" y="2589342"/>
            <a:ext cx="368809" cy="368809"/>
          </a:xfrm>
          <a:prstGeom prst="rect">
            <a:avLst/>
          </a:prstGeom>
        </p:spPr>
      </p:pic>
      <p:pic>
        <p:nvPicPr>
          <p:cNvPr id="134" name="図 133" descr="アイコン&#10;&#10;自動的に生成された説明">
            <a:extLst>
              <a:ext uri="{FF2B5EF4-FFF2-40B4-BE49-F238E27FC236}">
                <a16:creationId xmlns:a16="http://schemas.microsoft.com/office/drawing/2014/main" id="{949C70A8-FC78-4EAC-922A-23D9526DF8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01" y="2905546"/>
            <a:ext cx="368809" cy="368809"/>
          </a:xfrm>
          <a:prstGeom prst="rect">
            <a:avLst/>
          </a:prstGeom>
        </p:spPr>
      </p:pic>
      <p:cxnSp>
        <p:nvCxnSpPr>
          <p:cNvPr id="137" name="コネクタ: カギ線 136">
            <a:extLst>
              <a:ext uri="{FF2B5EF4-FFF2-40B4-BE49-F238E27FC236}">
                <a16:creationId xmlns:a16="http://schemas.microsoft.com/office/drawing/2014/main" id="{A23E8828-C741-467C-95EE-5025B9CC85BD}"/>
              </a:ext>
            </a:extLst>
          </p:cNvPr>
          <p:cNvCxnSpPr>
            <a:cxnSpLocks/>
            <a:stCxn id="138" idx="0"/>
            <a:endCxn id="179" idx="2"/>
          </p:cNvCxnSpPr>
          <p:nvPr/>
        </p:nvCxnSpPr>
        <p:spPr>
          <a:xfrm flipH="1" flipV="1">
            <a:off x="4651481" y="2332347"/>
            <a:ext cx="786444" cy="757603"/>
          </a:xfrm>
          <a:prstGeom prst="bentConnector4">
            <a:avLst>
              <a:gd name="adj1" fmla="val -29068"/>
              <a:gd name="adj2" fmla="val 61609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二等辺三角形 137">
            <a:extLst>
              <a:ext uri="{FF2B5EF4-FFF2-40B4-BE49-F238E27FC236}">
                <a16:creationId xmlns:a16="http://schemas.microsoft.com/office/drawing/2014/main" id="{EF587514-B2F5-432B-BAAB-8A7AB533A7D6}"/>
              </a:ext>
            </a:extLst>
          </p:cNvPr>
          <p:cNvSpPr/>
          <p:nvPr/>
        </p:nvSpPr>
        <p:spPr>
          <a:xfrm rot="5400000">
            <a:off x="5077925" y="2909950"/>
            <a:ext cx="360000" cy="360000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044A7619-FE3D-48E9-B39F-73B951A9F093}"/>
              </a:ext>
            </a:extLst>
          </p:cNvPr>
          <p:cNvCxnSpPr>
            <a:cxnSpLocks/>
            <a:endCxn id="43" idx="1"/>
          </p:cNvCxnSpPr>
          <p:nvPr/>
        </p:nvCxnSpPr>
        <p:spPr>
          <a:xfrm flipH="1">
            <a:off x="1725352" y="2066449"/>
            <a:ext cx="291900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C7E18D58-4064-47D3-8C5A-9DF2B399C243}"/>
              </a:ext>
            </a:extLst>
          </p:cNvPr>
          <p:cNvCxnSpPr>
            <a:cxnSpLocks/>
          </p:cNvCxnSpPr>
          <p:nvPr/>
        </p:nvCxnSpPr>
        <p:spPr>
          <a:xfrm flipH="1">
            <a:off x="3505146" y="1609167"/>
            <a:ext cx="1" cy="183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E131FF6D-4B20-4D8A-B3AE-09BE8E1A11A7}"/>
              </a:ext>
            </a:extLst>
          </p:cNvPr>
          <p:cNvCxnSpPr>
            <a:cxnSpLocks/>
          </p:cNvCxnSpPr>
          <p:nvPr/>
        </p:nvCxnSpPr>
        <p:spPr>
          <a:xfrm>
            <a:off x="4705120" y="2056305"/>
            <a:ext cx="2700000" cy="0"/>
          </a:xfrm>
          <a:prstGeom prst="line">
            <a:avLst/>
          </a:prstGeom>
          <a:ln w="76200" cap="rnd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円弧 149">
            <a:extLst>
              <a:ext uri="{FF2B5EF4-FFF2-40B4-BE49-F238E27FC236}">
                <a16:creationId xmlns:a16="http://schemas.microsoft.com/office/drawing/2014/main" id="{510E9322-BF53-4487-947A-E38913F72C75}"/>
              </a:ext>
            </a:extLst>
          </p:cNvPr>
          <p:cNvSpPr/>
          <p:nvPr/>
        </p:nvSpPr>
        <p:spPr>
          <a:xfrm flipH="1" flipV="1">
            <a:off x="3505146" y="2004830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弧 150">
            <a:extLst>
              <a:ext uri="{FF2B5EF4-FFF2-40B4-BE49-F238E27FC236}">
                <a16:creationId xmlns:a16="http://schemas.microsoft.com/office/drawing/2014/main" id="{A1D88A24-A06B-41BD-8BED-EBA1E5384A3E}"/>
              </a:ext>
            </a:extLst>
          </p:cNvPr>
          <p:cNvSpPr/>
          <p:nvPr/>
        </p:nvSpPr>
        <p:spPr>
          <a:xfrm rot="16200000" flipH="1" flipV="1">
            <a:off x="4325440" y="978049"/>
            <a:ext cx="1080000" cy="1080000"/>
          </a:xfrm>
          <a:prstGeom prst="arc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コネクタ: カギ線 151">
            <a:extLst>
              <a:ext uri="{FF2B5EF4-FFF2-40B4-BE49-F238E27FC236}">
                <a16:creationId xmlns:a16="http://schemas.microsoft.com/office/drawing/2014/main" id="{C4761AA6-63F3-45E4-BA76-553A75A04FC6}"/>
              </a:ext>
            </a:extLst>
          </p:cNvPr>
          <p:cNvCxnSpPr>
            <a:cxnSpLocks/>
            <a:stCxn id="131" idx="2"/>
            <a:endCxn id="130" idx="1"/>
          </p:cNvCxnSpPr>
          <p:nvPr/>
        </p:nvCxnSpPr>
        <p:spPr>
          <a:xfrm rot="16200000" flipH="1">
            <a:off x="2212454" y="3087235"/>
            <a:ext cx="1236139" cy="977969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コネクタ: カギ線 154">
            <a:extLst>
              <a:ext uri="{FF2B5EF4-FFF2-40B4-BE49-F238E27FC236}">
                <a16:creationId xmlns:a16="http://schemas.microsoft.com/office/drawing/2014/main" id="{07753428-C893-4BA5-9227-73EFF5DBE5DC}"/>
              </a:ext>
            </a:extLst>
          </p:cNvPr>
          <p:cNvCxnSpPr>
            <a:cxnSpLocks/>
            <a:stCxn id="131" idx="2"/>
            <a:endCxn id="134" idx="2"/>
          </p:cNvCxnSpPr>
          <p:nvPr/>
        </p:nvCxnSpPr>
        <p:spPr>
          <a:xfrm rot="16200000" flipH="1">
            <a:off x="3384920" y="1914769"/>
            <a:ext cx="316204" cy="2402967"/>
          </a:xfrm>
          <a:prstGeom prst="bentConnector3">
            <a:avLst>
              <a:gd name="adj1" fmla="val 655924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>
            <a:extLst>
              <a:ext uri="{FF2B5EF4-FFF2-40B4-BE49-F238E27FC236}">
                <a16:creationId xmlns:a16="http://schemas.microsoft.com/office/drawing/2014/main" id="{D75810E5-F8DD-4AC6-A2FA-B12AB2ABD6F6}"/>
              </a:ext>
            </a:extLst>
          </p:cNvPr>
          <p:cNvCxnSpPr>
            <a:cxnSpLocks/>
            <a:stCxn id="97" idx="3"/>
            <a:endCxn id="130" idx="0"/>
          </p:cNvCxnSpPr>
          <p:nvPr/>
        </p:nvCxnSpPr>
        <p:spPr>
          <a:xfrm>
            <a:off x="3503912" y="3803343"/>
            <a:ext cx="1" cy="20654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E228495D-AD79-4876-BEF8-96801FD1C391}"/>
              </a:ext>
            </a:extLst>
          </p:cNvPr>
          <p:cNvCxnSpPr>
            <a:cxnSpLocks/>
            <a:stCxn id="90" idx="3"/>
            <a:endCxn id="134" idx="1"/>
          </p:cNvCxnSpPr>
          <p:nvPr/>
        </p:nvCxnSpPr>
        <p:spPr>
          <a:xfrm>
            <a:off x="4411085" y="3089950"/>
            <a:ext cx="14901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5A6FFC35-DB1D-415E-B9B0-2AC35435FDDE}"/>
              </a:ext>
            </a:extLst>
          </p:cNvPr>
          <p:cNvCxnSpPr>
            <a:cxnSpLocks/>
            <a:stCxn id="134" idx="3"/>
            <a:endCxn id="138" idx="3"/>
          </p:cNvCxnSpPr>
          <p:nvPr/>
        </p:nvCxnSpPr>
        <p:spPr>
          <a:xfrm flipV="1">
            <a:off x="4928910" y="3089950"/>
            <a:ext cx="149015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C023B4A2-AAD8-4847-8E57-AA9FD1B44872}"/>
              </a:ext>
            </a:extLst>
          </p:cNvPr>
          <p:cNvSpPr txBox="1"/>
          <p:nvPr/>
        </p:nvSpPr>
        <p:spPr>
          <a:xfrm>
            <a:off x="5091983" y="3244063"/>
            <a:ext cx="360000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Filter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8BED47B2-DFC8-46AF-8F4F-E84A3AD75D22}"/>
              </a:ext>
            </a:extLst>
          </p:cNvPr>
          <p:cNvSpPr txBox="1"/>
          <p:nvPr/>
        </p:nvSpPr>
        <p:spPr>
          <a:xfrm>
            <a:off x="1217589" y="2580849"/>
            <a:ext cx="989373" cy="434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Oscillator</a:t>
            </a:r>
          </a:p>
          <a:p>
            <a:pPr algn="ctr">
              <a:lnSpc>
                <a:spcPts val="1400"/>
              </a:lnSpc>
            </a:pP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15 MHz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C8FD2768-F82B-44BA-8C76-5B0B174C362F}"/>
              </a:ext>
            </a:extLst>
          </p:cNvPr>
          <p:cNvSpPr txBox="1"/>
          <p:nvPr/>
        </p:nvSpPr>
        <p:spPr>
          <a:xfrm>
            <a:off x="3643515" y="4060950"/>
            <a:ext cx="653962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Mixer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B8E2E2B4-774F-4B62-8353-8888C2E09C1F}"/>
              </a:ext>
            </a:extLst>
          </p:cNvPr>
          <p:cNvSpPr txBox="1"/>
          <p:nvPr/>
        </p:nvSpPr>
        <p:spPr>
          <a:xfrm>
            <a:off x="3121079" y="887597"/>
            <a:ext cx="774571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Beam</a:t>
            </a:r>
          </a:p>
          <a:p>
            <a:pPr algn="ctr">
              <a:lnSpc>
                <a:spcPts val="1400"/>
              </a:lnSpc>
            </a:pP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dumps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92DD33D-AB58-470E-8E5C-9A8CA83AA102}"/>
              </a:ext>
            </a:extLst>
          </p:cNvPr>
          <p:cNvSpPr txBox="1"/>
          <p:nvPr/>
        </p:nvSpPr>
        <p:spPr>
          <a:xfrm>
            <a:off x="4960995" y="2105542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78.7 mm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A82159-6706-4137-B424-CBDF77B6ACE4}"/>
              </a:ext>
            </a:extLst>
          </p:cNvPr>
          <p:cNvSpPr txBox="1"/>
          <p:nvPr/>
        </p:nvSpPr>
        <p:spPr>
          <a:xfrm>
            <a:off x="6721464" y="2339975"/>
            <a:ext cx="14609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4 m,</a:t>
            </a:r>
          </a:p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100%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0C7167E-8A0A-4C4A-A069-32E3080272BE}"/>
              </a:ext>
            </a:extLst>
          </p:cNvPr>
          <p:cNvSpPr/>
          <p:nvPr/>
        </p:nvSpPr>
        <p:spPr>
          <a:xfrm flipH="1">
            <a:off x="825352" y="1850449"/>
            <a:ext cx="900000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CAEDA61-C818-4CCA-A33C-43D1FA49D489}"/>
              </a:ext>
            </a:extLst>
          </p:cNvPr>
          <p:cNvSpPr/>
          <p:nvPr/>
        </p:nvSpPr>
        <p:spPr>
          <a:xfrm flipH="1">
            <a:off x="1981538" y="1886449"/>
            <a:ext cx="720000" cy="36000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pic>
        <p:nvPicPr>
          <p:cNvPr id="93" name="図 92" descr="フェンス, 光, 挿絵 が含まれている画像&#10;&#10;自動的に生成された説明">
            <a:extLst>
              <a:ext uri="{FF2B5EF4-FFF2-40B4-BE49-F238E27FC236}">
                <a16:creationId xmlns:a16="http://schemas.microsoft.com/office/drawing/2014/main" id="{5F92D971-49DC-48E0-9C63-CD0E461F3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63414" y="1257122"/>
            <a:ext cx="283465" cy="420625"/>
          </a:xfrm>
          <a:prstGeom prst="rect">
            <a:avLst/>
          </a:prstGeom>
        </p:spPr>
      </p:pic>
      <p:sp>
        <p:nvSpPr>
          <p:cNvPr id="90" name="フローチャート: 論理積ゲート 89">
            <a:extLst>
              <a:ext uri="{FF2B5EF4-FFF2-40B4-BE49-F238E27FC236}">
                <a16:creationId xmlns:a16="http://schemas.microsoft.com/office/drawing/2014/main" id="{02BE4F2B-EE2B-45D3-A1D6-14777ECD6E4C}"/>
              </a:ext>
            </a:extLst>
          </p:cNvPr>
          <p:cNvSpPr/>
          <p:nvPr/>
        </p:nvSpPr>
        <p:spPr>
          <a:xfrm rot="10800000" flipH="1">
            <a:off x="4051085" y="2909950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48A4185-7D54-457D-9575-7317FF1A7AB9}"/>
              </a:ext>
            </a:extLst>
          </p:cNvPr>
          <p:cNvGrpSpPr/>
          <p:nvPr/>
        </p:nvGrpSpPr>
        <p:grpSpPr>
          <a:xfrm rot="5400000">
            <a:off x="3323912" y="3443343"/>
            <a:ext cx="360000" cy="360000"/>
            <a:chOff x="2148928" y="4763876"/>
            <a:chExt cx="360000" cy="360000"/>
          </a:xfrm>
          <a:solidFill>
            <a:srgbClr val="FF99FF"/>
          </a:solidFill>
        </p:grpSpPr>
        <p:sp>
          <p:nvSpPr>
            <p:cNvPr id="97" name="フローチャート: 論理積ゲート 96">
              <a:extLst>
                <a:ext uri="{FF2B5EF4-FFF2-40B4-BE49-F238E27FC236}">
                  <a16:creationId xmlns:a16="http://schemas.microsoft.com/office/drawing/2014/main" id="{1CECF3EF-B4D9-468F-B28D-1C2E8FF4FC98}"/>
                </a:ext>
              </a:extLst>
            </p:cNvPr>
            <p:cNvSpPr/>
            <p:nvPr/>
          </p:nvSpPr>
          <p:spPr>
            <a:xfrm>
              <a:off x="2148928" y="4763876"/>
              <a:ext cx="360000" cy="360000"/>
            </a:xfrm>
            <a:prstGeom prst="flowChartDelay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AD27E6C7-C9CB-44DA-A7D3-0A10FE0BC9BB}"/>
                </a:ext>
              </a:extLst>
            </p:cNvPr>
            <p:cNvCxnSpPr>
              <a:stCxn id="97" idx="1"/>
              <a:endCxn id="97" idx="3"/>
            </p:cNvCxnSpPr>
            <p:nvPr/>
          </p:nvCxnSpPr>
          <p:spPr>
            <a:xfrm>
              <a:off x="2148928" y="4943876"/>
              <a:ext cx="360000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8C37AD0D-41F9-404A-9BE4-570ACAD0BF5D}"/>
              </a:ext>
            </a:extLst>
          </p:cNvPr>
          <p:cNvSpPr/>
          <p:nvPr/>
        </p:nvSpPr>
        <p:spPr>
          <a:xfrm rot="600000">
            <a:off x="4626366" y="1796449"/>
            <a:ext cx="144000" cy="540000"/>
          </a:xfrm>
          <a:prstGeom prst="rect">
            <a:avLst/>
          </a:pr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49E932B-FDAF-41FB-9C30-E9628CCCBC7E}"/>
              </a:ext>
            </a:extLst>
          </p:cNvPr>
          <p:cNvSpPr txBox="1"/>
          <p:nvPr/>
        </p:nvSpPr>
        <p:spPr>
          <a:xfrm>
            <a:off x="6305386" y="2105542"/>
            <a:ext cx="10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Segoe UI" panose="020B0502040204020203" pitchFamily="34" charset="0"/>
              </a:rPr>
              <a:t>62.5 mm</a:t>
            </a:r>
          </a:p>
        </p:txBody>
      </p:sp>
      <p:sp>
        <p:nvSpPr>
          <p:cNvPr id="87" name="フローチャート: 論理積ゲート 86">
            <a:extLst>
              <a:ext uri="{FF2B5EF4-FFF2-40B4-BE49-F238E27FC236}">
                <a16:creationId xmlns:a16="http://schemas.microsoft.com/office/drawing/2014/main" id="{4207F03B-ED7E-4A0A-9954-DBA56C347BBC}"/>
              </a:ext>
            </a:extLst>
          </p:cNvPr>
          <p:cNvSpPr/>
          <p:nvPr/>
        </p:nvSpPr>
        <p:spPr>
          <a:xfrm rot="16200000">
            <a:off x="5226117" y="1158049"/>
            <a:ext cx="360000" cy="360000"/>
          </a:xfrm>
          <a:prstGeom prst="flowChartDelay">
            <a:avLst/>
          </a:prstGeom>
          <a:solidFill>
            <a:srgbClr val="FF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9A54444-F0E9-419B-ACA9-BDA1992840BB}"/>
              </a:ext>
            </a:extLst>
          </p:cNvPr>
          <p:cNvGrpSpPr/>
          <p:nvPr/>
        </p:nvGrpSpPr>
        <p:grpSpPr>
          <a:xfrm>
            <a:off x="5874909" y="978049"/>
            <a:ext cx="1260677" cy="1080000"/>
            <a:chOff x="5822523" y="891654"/>
            <a:chExt cx="1260677" cy="1080000"/>
          </a:xfrm>
        </p:grpSpPr>
        <p:sp>
          <p:nvSpPr>
            <p:cNvPr id="57" name="円弧 56">
              <a:extLst>
                <a:ext uri="{FF2B5EF4-FFF2-40B4-BE49-F238E27FC236}">
                  <a16:creationId xmlns:a16="http://schemas.microsoft.com/office/drawing/2014/main" id="{226AAF36-4839-4393-8825-63E69BAC81AC}"/>
                </a:ext>
              </a:extLst>
            </p:cNvPr>
            <p:cNvSpPr/>
            <p:nvPr/>
          </p:nvSpPr>
          <p:spPr>
            <a:xfrm rot="16200000" flipH="1" flipV="1">
              <a:off x="5822523" y="891654"/>
              <a:ext cx="1080000" cy="1080000"/>
            </a:xfrm>
            <a:prstGeom prst="arc">
              <a:avLst/>
            </a:prstGeom>
            <a:noFill/>
            <a:ln w="19050" cap="flat">
              <a:solidFill>
                <a:srgbClr val="FF00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ローチャート: 論理積ゲート 55">
              <a:extLst>
                <a:ext uri="{FF2B5EF4-FFF2-40B4-BE49-F238E27FC236}">
                  <a16:creationId xmlns:a16="http://schemas.microsoft.com/office/drawing/2014/main" id="{499BA484-9EE2-44FC-AB58-66FBFEE3AE36}"/>
                </a:ext>
              </a:extLst>
            </p:cNvPr>
            <p:cNvSpPr/>
            <p:nvPr/>
          </p:nvSpPr>
          <p:spPr>
            <a:xfrm rot="16200000">
              <a:off x="6723200" y="1071654"/>
              <a:ext cx="360000" cy="360000"/>
            </a:xfrm>
            <a:prstGeom prst="flowChartDelay">
              <a:avLst/>
            </a:prstGeom>
            <a:solidFill>
              <a:srgbClr val="FF99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84AD9FD9-57FC-4E48-A6C7-81159FFADFAD}"/>
              </a:ext>
            </a:extLst>
          </p:cNvPr>
          <p:cNvSpPr>
            <a:spLocks noChangeAspect="1"/>
          </p:cNvSpPr>
          <p:nvPr/>
        </p:nvSpPr>
        <p:spPr>
          <a:xfrm flipH="1">
            <a:off x="6140432" y="1786305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9E89570E-22D2-4DAA-B894-D546A68010D1}"/>
              </a:ext>
            </a:extLst>
          </p:cNvPr>
          <p:cNvSpPr>
            <a:spLocks noChangeAspect="1"/>
          </p:cNvSpPr>
          <p:nvPr/>
        </p:nvSpPr>
        <p:spPr>
          <a:xfrm flipH="1">
            <a:off x="7313856" y="1786305"/>
            <a:ext cx="181201" cy="540000"/>
          </a:xfrm>
          <a:custGeom>
            <a:avLst/>
            <a:gdLst>
              <a:gd name="connsiteX0" fmla="*/ 314081 w 314081"/>
              <a:gd name="connsiteY0" fmla="*/ 0 h 936000"/>
              <a:gd name="connsiteX1" fmla="*/ 0 w 314081"/>
              <a:gd name="connsiteY1" fmla="*/ 0 h 936000"/>
              <a:gd name="connsiteX2" fmla="*/ 0 w 314081"/>
              <a:gd name="connsiteY2" fmla="*/ 936000 h 936000"/>
              <a:gd name="connsiteX3" fmla="*/ 314081 w 314081"/>
              <a:gd name="connsiteY3" fmla="*/ 936000 h 936000"/>
              <a:gd name="connsiteX4" fmla="*/ 299519 w 314081"/>
              <a:gd name="connsiteY4" fmla="*/ 896212 h 936000"/>
              <a:gd name="connsiteX5" fmla="*/ 234779 w 314081"/>
              <a:gd name="connsiteY5" fmla="*/ 468000 h 936000"/>
              <a:gd name="connsiteX6" fmla="*/ 299519 w 314081"/>
              <a:gd name="connsiteY6" fmla="*/ 39788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081" h="936000">
                <a:moveTo>
                  <a:pt x="314081" y="0"/>
                </a:moveTo>
                <a:lnTo>
                  <a:pt x="0" y="0"/>
                </a:lnTo>
                <a:lnTo>
                  <a:pt x="0" y="936000"/>
                </a:lnTo>
                <a:lnTo>
                  <a:pt x="314081" y="936000"/>
                </a:lnTo>
                <a:lnTo>
                  <a:pt x="299519" y="896212"/>
                </a:lnTo>
                <a:cubicBezTo>
                  <a:pt x="257445" y="760940"/>
                  <a:pt x="234779" y="617117"/>
                  <a:pt x="234779" y="468000"/>
                </a:cubicBezTo>
                <a:cubicBezTo>
                  <a:pt x="234779" y="318883"/>
                  <a:pt x="257445" y="175060"/>
                  <a:pt x="299519" y="39788"/>
                </a:cubicBezTo>
                <a:close/>
              </a:path>
            </a:pathLst>
          </a:custGeom>
          <a:solidFill>
            <a:srgbClr val="66FF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81086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98.7251"/>
  <p:tag name="LATEXADDIN" val="\documentclass{article}&#10;\usepackage{amsmath}&#10;\pagestyle{empty}&#10;\begin{document}&#10;&#10;$\times 10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32.7334"/>
  <p:tag name="LATEXADDIN" val="\documentclass{article}&#10;\usepackage{amsmath}&#10;\pagestyle{empty}&#10;\begin{document}&#10;&#10;$s_{\rm in}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96.73788"/>
  <p:tag name="LATEXADDIN" val="\documentclass{article}&#10;\usepackage{amsmath}&#10;\pagestyle{empty}&#10;\begin{document}&#10;&#10;$s_{\rm 2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93.73827"/>
  <p:tag name="LATEXADDIN" val="\documentclass{article}&#10;\usepackage{amsmath}&#10;\pagestyle{empty}&#10;\begin{document}&#10;&#10;$s_{\rm 1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86.23921"/>
  <p:tag name="LATEXADDIN" val="\documentclass{article}&#10;\usepackage{amsmath}&#10;\pagestyle{empty}&#10;\begin{document}&#10;&#10;&#10;$A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89.23882"/>
  <p:tag name="LATEXADDIN" val="\documentclass{article}&#10;\usepackage{amsmath}&#10;\pagestyle{empty}&#10;\begin{document}&#10;&#10;$F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.24071"/>
  <p:tag name="LATEXADDIN" val="\documentclass{article}&#10;\usepackage{amsmath}&#10;\pagestyle{empty}&#10;\begin{document}&#10;&#10;&#10;$S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6.9854"/>
  <p:tag name="LATEXADDIN" val="\documentclass{article}&#10;\usepackage{amsmath}&#10;\pagestyle{empty}&#10;\begin{document}&#10;&#10;$P_1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0.7349"/>
  <p:tag name="LATEXADDIN" val="\documentclass{article}&#10;\usepackage{amsmath}&#10;\pagestyle{empty}&#10;\begin{document}&#10;&#10;$P_0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781.4023"/>
  <p:tag name="LATEXADDIN" val="\documentclass{article}&#10;\usepackage{amsmath}&#10;\pagestyle{empty}&#10;\begin{document}&#10;&#10;$1.6 \times 10^8~\rm{V/m}$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9.985"/>
  <p:tag name="LATEXADDIN" val="\documentclass{article}&#10;\usepackage{amsmath}&#10;\pagestyle{empty}&#10;\begin{document}&#10;&#10;$P_2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33.4833"/>
  <p:tag name="LATEXADDIN" val="\documentclass{article}&#10;\usepackage{amsmath}&#10;\pagestyle{empty}&#10;\begin{document}&#10;&#10;&#10;$A_2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9.985"/>
  <p:tag name="LATEXADDIN" val="\documentclass{article}&#10;\usepackage{amsmath}&#10;\pagestyle{empty}&#10;\begin{document}&#10;&#10;$F_2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9865"/>
  <p:tag name="ORIGINALWIDTH" val="130.4837"/>
  <p:tag name="LATEXADDIN" val="\documentclass{article}&#10;\usepackage{amsmath}&#10;\pagestyle{empty}&#10;\begin{document}&#10;&#10;&#10;$A_1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6.9854"/>
  <p:tag name="LATEXADDIN" val="\documentclass{article}&#10;\usepackage{amsmath}&#10;\pagestyle{empty}&#10;\begin{document}&#10;&#10;$F_1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.24071"/>
  <p:tag name="LATEXADDIN" val="\documentclass{article}&#10;\usepackage{amsmath}&#10;\pagestyle{empty}&#10;\begin{document}&#10;&#10;&#10;$S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644.9194"/>
  <p:tag name="LATEXADDIN" val="\documentclass{article}&#10;\usepackage{amsmath}&#10;\pagestyle{empty}&#10;\begin{document}&#10;&#10;$3~{\rm Hz}, \times 1000$&#10;&#10;&#10;\end{document}"/>
  <p:tag name="IGUANATEXSIZE" val="20"/>
  <p:tag name="IGUANATEXCURSOR" val="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81.7023"/>
  <p:tag name="LATEXADDIN" val="\documentclass{article}&#10;\usepackage{amsmath}&#10;\pagestyle{empty}&#10;\begin{document}&#10;&#10;$E_0 e^{i \omega_0 t}$&#10;&#10;&#10;\end{document}"/>
  <p:tag name="IGUANATEXSIZE" val="20"/>
  <p:tag name="IGUANATEXCURSOR" val="1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&#10;$E_{\rm i}$&#10;&#10;\end{document}"/>
  <p:tag name="IGUANATEXSIZE" val="20"/>
  <p:tag name="IGUANATEXCURSOR" val="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2324"/>
  <p:tag name="ORIGINALWIDTH" val="359.955"/>
  <p:tag name="LATEXADDIN" val="\documentclass{article}&#10;\usepackage{amsmath}&#10;\pagestyle{empty}&#10;\begin{document}&#10;&#10;$P^{\rm I}_{\rm demod}$&#10;&#10;&#10;\end{document}"/>
  <p:tag name="IGUANATEXSIZE" val="20"/>
  <p:tag name="IGUANATEXCURSOR" val="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23.7346"/>
  <p:tag name="LATEXADDIN" val="\documentclass{article}&#10;\usepackage{amsmath}&#10;\pagestyle{empty}&#10;\begin{document}&#10;&#10;&#10;$E_{\rm r}$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$P_{\rm r}$ &#10;&#10;&#10;\end{document}"/>
  <p:tag name="IGUANATEXSIZE" val="20"/>
  <p:tag name="IGUANATEXCURSOR" val="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301.4623"/>
  <p:tag name="LATEXADDIN" val="\documentclass{article}&#10;\usepackage{amsmath}&#10;\pagestyle{empty}&#10;\begin{document}&#10;&#10;$\sin \Omega t$&#10;&#10;&#10;\end{document}"/>
  <p:tag name="IGUANATEXSIZE" val="20"/>
  <p:tag name="IGUANATEXCURSOR" val="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281.9647"/>
  <p:tag name="LATEXADDIN" val="\documentclass{article}&#10;\usepackage{amsmath}&#10;\pagestyle{empty}&#10;\begin{document}&#10;&#10;&#10;$S_{\rm main}$&#10;&#10;\end{document}"/>
  <p:tag name="IGUANATEXSIZE" val="20"/>
  <p:tag name="IGUANATEXCURSOR" val="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106.4867"/>
  <p:tag name="LATEXADDIN" val="\documentclass{article}&#10;\usepackage{amsmath}&#10;\pagestyle{empty}&#10;\begin{document}&#10;&#10;&#10;$K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12.9359"/>
  <p:tag name="LATEXADDIN" val="\documentclass{article}&#10;\usepackage{amsmath}&#10;\pagestyle{empty}&#10;\begin{document}&#10;&#10;&#10;$A_{\rm laser, PZT}$&#10;&#10;\end{document}"/>
  <p:tag name="IGUANATEXSIZE" val="20"/>
  <p:tag name="IGUANATEXCURSOR" val="1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787.4016"/>
  <p:tag name="LATEXADDIN" val="\documentclass{article}&#10;\usepackage{amsmath}&#10;\pagestyle{empty}&#10;\begin{document}&#10;&#10;$6.4 \times 10^5~\rm{V/m}$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857.8928"/>
  <p:tag name="LATEXADDIN" val="\documentclass{article}&#10;\usepackage{amsmath}&#10;\pagestyle{empty}&#10;\begin{document}&#10;&#10;$1.4 \times 10^{-9}~\rm{m/V}$&#10;&#10;&#10;\end{document}"/>
  <p:tag name="IGUANATEXSIZE" val="20"/>
  <p:tag name="IGUANATEXCURSOR" val="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98.7251"/>
  <p:tag name="LATEXADDIN" val="\documentclass{article}&#10;\usepackage{amsmath}&#10;\pagestyle{empty}&#10;\begin{document}&#10;&#10;$\times 10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769.4038"/>
  <p:tag name="LATEXADDIN" val="\documentclass{article}&#10;\usepackage{amsmath}&#10;\pagestyle{empty}&#10;\begin{document}&#10;&#10;$300~{\rm Hz}, \times 1000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106.4867"/>
  <p:tag name="LATEXADDIN" val="\documentclass{article}&#10;\usepackage{amsmath}&#10;\pagestyle{empty}&#10;\begin{document}&#10;&#10;&#10;$K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98.7251"/>
  <p:tag name="LATEXADDIN" val="\documentclass{article}&#10;\usepackage{amsmath}&#10;\pagestyle{empty}&#10;\begin{document}&#10;&#10;$\times 10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673.4158"/>
  <p:tag name="LATEXADDIN" val="\documentclass{article}&#10;\usepackage{amsmath}&#10;\pagestyle{empty}&#10;\begin{document}&#10;&#10;$1.5~{\rm Hz}, \times 690$&#10;&#10;&#10;\end{document}"/>
  <p:tag name="IGUANATEXSIZE" val="20"/>
  <p:tag name="IGUANATEXCURSOR" val="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88.6764"/>
  <p:tag name="LATEXADDIN" val="\documentclass{article}&#10;\usepackage{amsmath}&#10;\pagestyle{empty}&#10;\begin{document}&#10;&#10;&#10;$A_{\rm mirror, PZT}$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862.3922"/>
  <p:tag name="LATEXADDIN" val="\documentclass{article}&#10;\usepackage{amsmath}&#10;\pagestyle{empty}&#10;\begin{document}&#10;&#10;$2.8 \times 10^{-8}~\rm{m/V}$&#10;&#10;&#10;\end{document}"/>
  <p:tag name="IGUANATEXSIZE" val="20"/>
  <p:tag name="IGUANATEXCURSOR" val="9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60.7049"/>
  <p:tag name="LATEXADDIN" val="\documentclass{article}&#10;\usepackage{amsmath}&#10;\pagestyle{empty}&#10;\begin{document}&#10;&#10;$F_{\rm main, 1}$&#10;&#10;&#10;\end{document}"/>
  <p:tag name="IGUANATEXSIZE" val="20"/>
  <p:tag name="IGUANATEXCURSOR" val="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63.7046"/>
  <p:tag name="LATEXADDIN" val="\documentclass{article}&#10;\usepackage{amsmath}&#10;\pagestyle{empty}&#10;\begin{document}&#10;&#10;$F_{\rm main, 2}$&#10;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6.9854"/>
  <p:tag name="LATEXADDIN" val="\documentclass{article}&#10;\usepackage{amsmath}&#10;\pagestyle{empty}&#10;\begin{document}&#10;&#10;$P_1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9868"/>
  <p:tag name="ORIGINALWIDTH" val="120.7349"/>
  <p:tag name="LATEXADDIN" val="\documentclass{article}&#10;\usepackage{amsmath}&#10;\pagestyle{empty}&#10;\begin{document}&#10;&#10;$P_0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9.985"/>
  <p:tag name="LATEXADDIN" val="\documentclass{article}&#10;\usepackage{amsmath}&#10;\pagestyle{empty}&#10;\begin{document}&#10;&#10;$P_2$&#10;&#10;&#10;\end{document}"/>
  <p:tag name="IGUANATEXSIZE" val="20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9832"/>
  <p:tag name="ORIGINALWIDTH" val="781.4023"/>
  <p:tag name="LATEXADDIN" val="\documentclass{article}&#10;\usepackage{amsmath}&#10;\pagestyle{empty}&#10;\begin{document}&#10;&#10;$1.5 \times 10^5~\rm{V/m}$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300.7124"/>
  <p:tag name="LATEXADDIN" val="\documentclass{article}&#10;\usepackage{amsmath}&#10;\pagestyle{empty}&#10;\begin{document}&#10;&#10;&#10;$S_{\rm aux, 2}$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05.9617"/>
  <p:tag name="LATEXADDIN" val="\documentclass{article}&#10;\usepackage{amsmath}&#10;\pagestyle{empty}&#10;\begin{document}&#10;&#10;$F_{\rm aux, 2}$&#10;&#10;&#10;\end{document}"/>
  <p:tag name="IGUANATEXSIZE" val="20"/>
  <p:tag name="IGUANATEXCURSOR" val="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106.4867"/>
  <p:tag name="LATEXADDIN" val="\documentclass{article}&#10;\usepackage{amsmath}&#10;\pagestyle{empty}&#10;\begin{document}&#10;&#10;&#10;$K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198.7251"/>
  <p:tag name="LATEXADDIN" val="\documentclass{article}&#10;\usepackage{amsmath}&#10;\pagestyle{empty}&#10;\begin{document}&#10;&#10;$\times 10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88.6764"/>
  <p:tag name="LATEXADDIN" val="\documentclass{article}&#10;\usepackage{amsmath}&#10;\pagestyle{empty}&#10;\begin{document}&#10;&#10;&#10;$A_{\rm mirror, PZT}$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862.3922"/>
  <p:tag name="LATEXADDIN" val="\documentclass{article}&#10;\usepackage{amsmath}&#10;\pagestyle{empty}&#10;\begin{document}&#10;&#10;$2.8 \times 10^{-8}~\rm{m/V}$&#10;&#10;&#10;\end{document}"/>
  <p:tag name="IGUANATEXSIZE" val="20"/>
  <p:tag name="IGUANATEXCURSOR" val="9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701.1624"/>
  <p:tag name="LATEXADDIN" val="\documentclass{article}&#10;\usepackage{amsmath}&#10;\pagestyle{empty}&#10;\begin{document}&#10;&#10;$10~{\rm Hz}, \times 1000$&#10;&#10;&#10;\end{document}"/>
  <p:tag name="IGUANATEXSIZE" val="20"/>
  <p:tag name="IGUANATEXCURSOR" val="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pagestyle{empty}&#10;\begin{document}&#10;&#10;&#10;$\theta$&#10;&#10;\end{document}"/>
  <p:tag name="IGUANATEXSIZE" val="20"/>
  <p:tag name="IGUANATEXCURSOR" val="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33.2209"/>
  <p:tag name="LATEXADDIN" val="\documentclass{article}&#10;\usepackage{amsmath}&#10;\pagestyle{empty}&#10;\begin{document}&#10;&#10;$r_{\rm f}, t_{\rm f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1201.35"/>
  <p:tag name="LATEXADDIN" val="\documentclass{article}&#10;\usepackage{amsmath}&#10;\pagestyle{empty}&#10;\begin{document}&#10;&#10;$r_{\rm aux0}, t_{\rm aux0},r_{\rm aux1}, t_{\rm aux1}$&#10;&#10;&#10;\end{document}"/>
  <p:tag name="IGUANATEXSIZE" val="20"/>
  <p:tag name="IGUANATEXCURSOR" val="13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8.9839"/>
  <p:tag name="LATEXADDIN" val="\documentclass{article}&#10;\usepackage{amsmath}&#10;\pagestyle{empty}&#10;\begin{document}&#10;&#10;$E_{\rm c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297.7128"/>
  <p:tag name="LATEXADDIN" val="\documentclass{article}&#10;\usepackage{amsmath}&#10;\pagestyle{empty}&#10;\begin{document}&#10;&#10;&#10;$S_{\rm aux, 1}$&#10;&#10;\end{document}"/>
  <p:tag name="IGUANATEXSIZE" val="20"/>
  <p:tag name="IGUANATEXCURSOR" val="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0.7349"/>
  <p:tag name="LATEXADDIN" val="\documentclass{article}&#10;\usepackage{amsmath}&#10;\pagestyle{empty}&#10;\begin{document}&#10;&#10;$E_{\rm t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622.4222"/>
  <p:tag name="LATEXADDIN" val="\documentclass{article}&#10;\usepackage{amsmath}&#10;\pagestyle{empty}&#10;\begin{document}&#10;&#10;$L_{\rm main}, \zeta_{\rm main}$&#10;&#10;&#10;\end{document}"/>
  <p:tag name="IGUANATEXSIZE" val="20"/>
  <p:tag name="IGUANATEXCURSOR" val="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$E_{\rm i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23.7346"/>
  <p:tag name="LATEXADDIN" val="\documentclass{article}&#10;\usepackage{amsmath}&#10;\pagestyle{empty}&#10;\begin{document}&#10;&#10;$E_{\rm r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pagestyle{empty}&#10;\begin{document}&#10;&#10;&#10;$\theta$&#10;&#10;\end{document}"/>
  <p:tag name="IGUANATEXSIZE" val="20"/>
  <p:tag name="IGUANATEXCURSOR" val="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33.2209"/>
  <p:tag name="LATEXADDIN" val="\documentclass{article}&#10;\usepackage{amsmath}&#10;\pagestyle{empty}&#10;\begin{document}&#10;&#10;$r_{\rm f}, t_{\rm f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320.21"/>
  <p:tag name="LATEXADDIN" val="\documentclass{article}&#10;\usepackage{amsmath}&#10;\pagestyle{empty}&#10;\begin{document}&#10;&#10;$r_{\rm m}, t_{\rm m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45.2194"/>
  <p:tag name="LATEXADDIN" val="\documentclass{article}&#10;\usepackage{amsmath}&#10;\pagestyle{empty}&#10;\begin{document}&#10;&#10;$r_{\rm e}, t_{\rm e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8.9839"/>
  <p:tag name="LATEXADDIN" val="\documentclass{article}&#10;\usepackage{amsmath}&#10;\pagestyle{empty}&#10;\begin{document}&#10;&#10;$E_{\rm c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0.7349"/>
  <p:tag name="LATEXADDIN" val="\documentclass{article}&#10;\usepackage{amsmath}&#10;\pagestyle{empty}&#10;\begin{document}&#10;&#10;$E_{\rm t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302.9621"/>
  <p:tag name="LATEXADDIN" val="\documentclass{article}&#10;\usepackage{amsmath}&#10;\pagestyle{empty}&#10;\begin{document}&#10;&#10;$F_{\rm aux, 1}$&#10;&#10;&#10;\end{document}"/>
  <p:tag name="IGUANATEXSIZE" val="20"/>
  <p:tag name="IGUANATEXCURSOR" val="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622.4222"/>
  <p:tag name="LATEXADDIN" val="\documentclass{article}&#10;\usepackage{amsmath}&#10;\pagestyle{empty}&#10;\begin{document}&#10;&#10;$L_{\rm main}, \zeta_{\rm main}$&#10;&#10;&#10;\end{document}"/>
  <p:tag name="IGUANATEXSIZE" val="20"/>
  <p:tag name="IGUANATEXCURSOR" val="11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507.6865"/>
  <p:tag name="LATEXADDIN" val="\documentclass{article}&#10;\usepackage{amsmath}&#10;\pagestyle{empty}&#10;\begin{document}&#10;&#10;$L_{\rm aux}, \zeta_{\rm aux}$&#10;&#10;&#10;\end{document}"/>
  <p:tag name="IGUANATEXSIZE" val="20"/>
  <p:tag name="IGUANATEXCURSOR" val="10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$E_{\rm i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23.7346"/>
  <p:tag name="LATEXADDIN" val="\documentclass{article}&#10;\usepackage{amsmath}&#10;\pagestyle{empty}&#10;\begin{document}&#10;&#10;$E_{\rm r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52.49347"/>
  <p:tag name="LATEXADDIN" val="\documentclass{article}&#10;\usepackage{amsmath}&#10;\pagestyle{empty}&#10;\begin{document}&#10;&#10;&#10;$\theta$&#10;&#10;\end{document}"/>
  <p:tag name="IGUANATEXSIZE" val="20"/>
  <p:tag name="IGUANATEXCURSOR" val="8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33.2209"/>
  <p:tag name="LATEXADDIN" val="\documentclass{article}&#10;\usepackage{amsmath}&#10;\pagestyle{empty}&#10;\begin{document}&#10;&#10;$r_{\rm f}, t_{\rm f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45.2194"/>
  <p:tag name="LATEXADDIN" val="\documentclass{article}&#10;\usepackage{amsmath}&#10;\pagestyle{empty}&#10;\begin{document}&#10;&#10;$r_{\rm e}, t_{\rm e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8.9839"/>
  <p:tag name="LATEXADDIN" val="\documentclass{article}&#10;\usepackage{amsmath}&#10;\pagestyle{empty}&#10;\begin{document}&#10;&#10;$E_{\rm c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0.7349"/>
  <p:tag name="LATEXADDIN" val="\documentclass{article}&#10;\usepackage{amsmath}&#10;\pagestyle{empty}&#10;\begin{document}&#10;&#10;$E_{\rm t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439.445"/>
  <p:tag name="LATEXADDIN" val="\documentclass{article}&#10;\usepackage{amsmath}&#10;\pagestyle{empty}&#10;\begin{document}&#10;&#10;$L, \zeta_{\rm round}$&#10;&#10;&#10;\end{document}"/>
  <p:tag name="IGUANATEXSIZE" val="20"/>
  <p:tag name="IGUANATEXCURSOR" val="10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106.4867"/>
  <p:tag name="LATEXADDIN" val="\documentclass{article}&#10;\usepackage{amsmath}&#10;\pagestyle{empty}&#10;\begin{document}&#10;&#10;&#10;$K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$E_{\rm i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23.7346"/>
  <p:tag name="LATEXADDIN" val="\documentclass{article}&#10;\usepackage{amsmath}&#10;\pagestyle{empty}&#10;\begin{document}&#10;&#10;$E_{\rm r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98874"/>
  <p:tag name="ORIGINALWIDTH" val="112.4859"/>
  <p:tag name="LATEXADDIN" val="\documentclass{article}&#10;\usepackage{amsmath}&#10;\pagestyle{empty}&#10;\begin{document}&#10;&#10;&#10;$\delta \theta$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98874"/>
  <p:tag name="ORIGINALWIDTH" val="121.4848"/>
  <p:tag name="LATEXADDIN" val="\documentclass{article}&#10;\usepackage{amsmath}&#10;\pagestyle{empty}&#10;\begin{document}&#10;&#10;&#10;$\delta x$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162.7297"/>
  <p:tag name="LATEXADDIN" val="\documentclass{article}&#10;\usepackage{amsmath}&#10;\pagestyle{empty}&#10;\begin{document}&#10;&#10;&#10;$\delta x_{\rm r}$&#10;&#10;\end{document}"/>
  <p:tag name="IGUANATEXSIZE" val="20"/>
  <p:tag name="IGUANATEXCURSOR" val="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.2366"/>
  <p:tag name="ORIGINALWIDTH" val="149.9813"/>
  <p:tag name="LATEXADDIN" val="\documentclass{article}&#10;\usepackage{amsmath}&#10;\pagestyle{empty}&#10;\begin{document}&#10;&#10;&#10;$\delta \theta_{\rm r}$&#10;&#10;\end{document}"/>
  <p:tag name="IGUANATEXSIZE" val="20"/>
  <p:tag name="IGUANATEXCURSOR" val="10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.48929"/>
  <p:tag name="ORIGINALWIDTH" val="281.9647"/>
  <p:tag name="LATEXADDIN" val="\documentclass{article}&#10;\usepackage{amsmath}&#10;\pagestyle{empty}&#10;\begin{document}&#10;&#10;&#10;$z=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88.189"/>
  <p:tag name="LATEXADDIN" val="\documentclass{article}&#10;\usepackage{amsmath}&#10;\pagestyle{empty}&#10;\begin{document}&#10;&#10;&#10;$(x', y', z')$&#10;&#10;\end{document}"/>
  <p:tag name="IGUANATEXSIZE" val="20"/>
  <p:tag name="IGUANATEXCURSOR" val="9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74.4282"/>
  <p:tag name="LATEXADDIN" val="\documentclass{article}&#10;\usepackage{amsmath}&#10;\pagestyle{empty}&#10;\begin{document}&#10;&#10;&#10;$(x'', y'', z'')$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83.2021"/>
  <p:tag name="LATEXADDIN" val="\documentclass{article}&#10;\usepackage{amsmath}&#10;\pagestyle{empty}&#10;\begin{document}&#10;&#10;&#10;$(x, y, z)$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512.9359"/>
  <p:tag name="LATEXADDIN" val="\documentclass{article}&#10;\usepackage{amsmath}&#10;\pagestyle{empty}&#10;\begin{document}&#10;&#10;&#10;$A_{\rm laser, PZT}$&#10;&#10;\end{document}"/>
  <p:tag name="IGUANATEXSIZE" val="20"/>
  <p:tag name="IGUANATEXCURSOR" val="1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494.1882"/>
  <p:tag name="LATEXADDIN" val="\documentclass{article}&#10;\usepackage{amsmath}&#10;\pagestyle{empty}&#10;\begin{document}&#10;&#10;&#10;$z=z_{\rm QPD}$&#10;&#10;\end{document}"/>
  <p:tag name="IGUANATEXSIZE" val="20"/>
  <p:tag name="IGUANATEXCURSOR" val="9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317.2103"/>
  <p:tag name="LATEXADDIN" val="\documentclass{article}&#10;\usepackage{amsmath}&#10;\pagestyle{empty}&#10;\begin{document}&#10;&#10;&#10;$z=z_{\rm f}$&#10;&#10;\end{document}"/>
  <p:tag name="IGUANATEXSIZE" val="20"/>
  <p:tag name="IGUANATEXCURSOR" val="9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8.9839"/>
  <p:tag name="LATEXADDIN" val="\documentclass{article}&#10;\usepackage{amsmath}&#10;\pagestyle{empty}&#10;\begin{document}&#10;&#10;$E_{\rm c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120.7349"/>
  <p:tag name="LATEXADDIN" val="\documentclass{article}&#10;\usepackage{amsmath}&#10;\pagestyle{empty}&#10;\begin{document}&#10;&#10;$E_{\rm t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.4859"/>
  <p:tag name="ORIGINALWIDTH" val="439.445"/>
  <p:tag name="LATEXADDIN" val="\documentclass{article}&#10;\usepackage{amsmath}&#10;\pagestyle{empty}&#10;\begin{document}&#10;&#10;$L, \zeta_{\rm round}$&#10;&#10;&#10;\end{document}"/>
  <p:tag name="IGUANATEXSIZE" val="20"/>
  <p:tag name="IGUANATEXCURSOR" val="99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11.7361"/>
  <p:tag name="LATEXADDIN" val="\documentclass{article}&#10;\usepackage{amsmath}&#10;\pagestyle{empty}&#10;\begin{document}&#10;&#10;$E_{\rm i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.4871"/>
  <p:tag name="ORIGINALWIDTH" val="123.7346"/>
  <p:tag name="LATEXADDIN" val="\documentclass{article}&#10;\usepackage{amsmath}&#10;\pagestyle{empty}&#10;\begin{document}&#10;&#10;$E_{\rm r}$&#10;&#10;&#10;\end{document}"/>
  <p:tag name="IGUANATEXSIZE" val="20"/>
  <p:tag name="IGUANATEXCURSOR" val="9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33.2209"/>
  <p:tag name="LATEXADDIN" val="\documentclass{article}&#10;\usepackage{amsmath}&#10;\pagestyle{empty}&#10;\begin{document}&#10;&#10;$r_{\rm f}, t_{\rm f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.7372"/>
  <p:tag name="ORIGINALWIDTH" val="245.2194"/>
  <p:tag name="LATEXADDIN" val="\documentclass{article}&#10;\usepackage{amsmath}&#10;\pagestyle{empty}&#10;\begin{document}&#10;&#10;$r_{\rm e}, t_{\rm e}$&#10;&#10;&#10;\end{document}"/>
  <p:tag name="IGUANATEXSIZE" val="20"/>
  <p:tag name="IGUANATEXCURSOR" val="10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857.8928"/>
  <p:tag name="LATEXADDIN" val="\documentclass{article}&#10;\usepackage{amsmath}&#10;\pagestyle{empty}&#10;\begin{document}&#10;&#10;$1.4 \times 10^{-9}~\rm{m/V}$&#10;&#10;&#10;\end{document}"/>
  <p:tag name="IGUANATEXSIZE" val="20"/>
  <p:tag name="IGUANATEXCURSOR" val="9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.23961"/>
  <p:tag name="ORIGINALWIDTH" val="83.23961"/>
  <p:tag name="LATEXADDIN" val="\documentclass{article}&#10;\usepackage{amsmath}&#10;\pagestyle{empty}&#10;\begin{document}&#10;&#10;&#10;$+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.24937"/>
  <p:tag name="ORIGINALWIDTH" val="77.24032"/>
  <p:tag name="LATEXADDIN" val="\documentclass{article}&#10;\usepackage{amsmath}&#10;\pagestyle{empty}&#10;\begin{document}&#10;&#10;$-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4071"/>
  <p:tag name="ORIGINALWIDTH" val="138.7327"/>
  <p:tag name="LATEXADDIN" val="\documentclass{article}&#10;\usepackage{amsmath}&#10;\pagestyle{empty}&#10;\begin{document}&#10;&#10;$v_{\rm fb}$&#10;&#10;&#10;\end{document}"/>
  <p:tag name="IGUANATEXSIZE" val="20"/>
  <p:tag name="IGUANATEXCURSOR" val="9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24071"/>
  <p:tag name="ORIGINALWIDTH" val="137.2328"/>
  <p:tag name="LATEXADDIN" val="\documentclass{article}&#10;\usepackage{amsmath}&#10;\pagestyle{empty}&#10;\begin{document}&#10;&#10;$v_{\rm er}$&#10;&#10;&#10;\end{document}"/>
  <p:tag name="IGUANATEXSIZE" val="20"/>
  <p:tag name="IGUANATEXCURSOR" val="9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23882"/>
  <p:tag name="ORIGINALWIDTH" val="86.23921"/>
  <p:tag name="LATEXADDIN" val="\documentclass{article}&#10;\usepackage{amsmath}&#10;\pagestyle{empty}&#10;\begin{document}&#10;&#10;&#10;$A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89.23882"/>
  <p:tag name="LATEXADDIN" val="\documentclass{article}&#10;\usepackage{amsmath}&#10;\pagestyle{empty}&#10;\begin{document}&#10;&#10;$F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4.24071"/>
  <p:tag name="LATEXADDIN" val="\documentclass{article}&#10;\usepackage{amsmath}&#10;\pagestyle{empty}&#10;\begin{document}&#10;&#10;&#10;$S$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.99063"/>
  <p:tag name="ORIGINALWIDTH" val="113.2358"/>
  <p:tag name="LATEXADDIN" val="\documentclass{article}&#10;\usepackage{amsmath}&#10;\pagestyle{empty}&#10;\begin{document}&#10;&#10;&#10;$x_0$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.24299"/>
  <p:tag name="ORIGINALWIDTH" val="62.99213"/>
  <p:tag name="LATEXADDIN" val="\documentclass{article}&#10;\usepackage{amsmath}&#10;\pagestyle{empty}&#10;\begin{document}&#10;&#10;$x$&#10;&#10;&#10;\end{document}"/>
  <p:tag name="IGUANATEXSIZE" val="20"/>
  <p:tag name="IGUANATEXCURSOR" val="83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531</Words>
  <Application>Microsoft Office PowerPoint</Application>
  <PresentationFormat>ワイド画面</PresentationFormat>
  <Paragraphs>293</Paragraphs>
  <Slides>27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3" baseType="lpstr">
      <vt:lpstr>Meiryo UI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大島 由佳</dc:creator>
  <cp:lastModifiedBy>大島 由佳</cp:lastModifiedBy>
  <cp:revision>235</cp:revision>
  <dcterms:created xsi:type="dcterms:W3CDTF">2021-12-18T12:58:01Z</dcterms:created>
  <dcterms:modified xsi:type="dcterms:W3CDTF">2022-01-27T11:22:07Z</dcterms:modified>
</cp:coreProperties>
</file>