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 userDrawn="1">
          <p15:clr>
            <a:srgbClr val="A4A3A4"/>
          </p15:clr>
        </p15:guide>
        <p15:guide id="2" pos="40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70" d="100"/>
          <a:sy n="70" d="100"/>
        </p:scale>
        <p:origin x="332" y="32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61E5-BD52-4452-BA69-17E86F069E74}" type="datetimeFigureOut">
              <a:rPr kumimoji="1" lang="ja-JP" altLang="en-US" smtClean="0"/>
              <a:t>2022/1/20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47A0-6711-4E2C-BE99-C742D9491C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8835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61E5-BD52-4452-BA69-17E86F069E74}" type="datetimeFigureOut">
              <a:rPr kumimoji="1" lang="ja-JP" altLang="en-US" smtClean="0"/>
              <a:t>2022/1/20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47A0-6711-4E2C-BE99-C742D9491C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278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61E5-BD52-4452-BA69-17E86F069E74}" type="datetimeFigureOut">
              <a:rPr kumimoji="1" lang="ja-JP" altLang="en-US" smtClean="0"/>
              <a:t>2022/1/20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47A0-6711-4E2C-BE99-C742D9491C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266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61E5-BD52-4452-BA69-17E86F069E74}" type="datetimeFigureOut">
              <a:rPr kumimoji="1" lang="ja-JP" altLang="en-US" smtClean="0"/>
              <a:t>2022/1/20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47A0-6711-4E2C-BE99-C742D9491C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557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61E5-BD52-4452-BA69-17E86F069E74}" type="datetimeFigureOut">
              <a:rPr kumimoji="1" lang="ja-JP" altLang="en-US" smtClean="0"/>
              <a:t>2022/1/20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47A0-6711-4E2C-BE99-C742D9491C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2694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61E5-BD52-4452-BA69-17E86F069E74}" type="datetimeFigureOut">
              <a:rPr kumimoji="1" lang="ja-JP" altLang="en-US" smtClean="0"/>
              <a:t>2022/1/20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47A0-6711-4E2C-BE99-C742D9491C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573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61E5-BD52-4452-BA69-17E86F069E74}" type="datetimeFigureOut">
              <a:rPr kumimoji="1" lang="ja-JP" altLang="en-US" smtClean="0"/>
              <a:t>2022/1/20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47A0-6711-4E2C-BE99-C742D9491C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6862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61E5-BD52-4452-BA69-17E86F069E74}" type="datetimeFigureOut">
              <a:rPr kumimoji="1" lang="ja-JP" altLang="en-US" smtClean="0"/>
              <a:t>2022/1/20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47A0-6711-4E2C-BE99-C742D9491C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6629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61E5-BD52-4452-BA69-17E86F069E74}" type="datetimeFigureOut">
              <a:rPr kumimoji="1" lang="ja-JP" altLang="en-US" smtClean="0"/>
              <a:t>2022/1/20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47A0-6711-4E2C-BE99-C742D9491C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426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61E5-BD52-4452-BA69-17E86F069E74}" type="datetimeFigureOut">
              <a:rPr kumimoji="1" lang="ja-JP" altLang="en-US" smtClean="0"/>
              <a:t>2022/1/20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47A0-6711-4E2C-BE99-C742D9491C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961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61E5-BD52-4452-BA69-17E86F069E74}" type="datetimeFigureOut">
              <a:rPr kumimoji="1" lang="ja-JP" altLang="en-US" smtClean="0"/>
              <a:t>2022/1/20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47A0-6711-4E2C-BE99-C742D9491C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5178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761E5-BD52-4452-BA69-17E86F069E74}" type="datetimeFigureOut">
              <a:rPr kumimoji="1" lang="ja-JP" altLang="en-US" smtClean="0"/>
              <a:t>2022/1/20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C47A0-6711-4E2C-BE99-C742D9491C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2953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B049265B-BF57-42C7-8867-8547514D8A55}"/>
              </a:ext>
            </a:extLst>
          </p:cNvPr>
          <p:cNvSpPr/>
          <p:nvPr/>
        </p:nvSpPr>
        <p:spPr>
          <a:xfrm>
            <a:off x="7315702" y="6934600"/>
            <a:ext cx="1809184" cy="540000"/>
          </a:xfrm>
          <a:custGeom>
            <a:avLst/>
            <a:gdLst>
              <a:gd name="connsiteX0" fmla="*/ 0 w 1809184"/>
              <a:gd name="connsiteY0" fmla="*/ 0 h 540000"/>
              <a:gd name="connsiteX1" fmla="*/ 1809184 w 1809184"/>
              <a:gd name="connsiteY1" fmla="*/ 0 h 540000"/>
              <a:gd name="connsiteX2" fmla="*/ 1664907 w 1809184"/>
              <a:gd name="connsiteY2" fmla="*/ 540000 h 540000"/>
              <a:gd name="connsiteX3" fmla="*/ 0 w 1809184"/>
              <a:gd name="connsiteY3" fmla="*/ 540000 h 5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9184" h="540000">
                <a:moveTo>
                  <a:pt x="0" y="0"/>
                </a:moveTo>
                <a:lnTo>
                  <a:pt x="1809184" y="0"/>
                </a:lnTo>
                <a:lnTo>
                  <a:pt x="1664907" y="540000"/>
                </a:lnTo>
                <a:lnTo>
                  <a:pt x="0" y="540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887AA354-AC0E-45F4-B1C7-3F26D229BFF6}"/>
              </a:ext>
            </a:extLst>
          </p:cNvPr>
          <p:cNvSpPr/>
          <p:nvPr/>
        </p:nvSpPr>
        <p:spPr>
          <a:xfrm rot="19800000">
            <a:off x="7752992" y="5151846"/>
            <a:ext cx="360000" cy="36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cxnSp>
        <p:nvCxnSpPr>
          <p:cNvPr id="152" name="直線コネクタ 151">
            <a:extLst>
              <a:ext uri="{FF2B5EF4-FFF2-40B4-BE49-F238E27FC236}">
                <a16:creationId xmlns:a16="http://schemas.microsoft.com/office/drawing/2014/main" id="{42B50FB1-78E1-43CE-9C41-A52622835E17}"/>
              </a:ext>
            </a:extLst>
          </p:cNvPr>
          <p:cNvCxnSpPr>
            <a:cxnSpLocks/>
            <a:stCxn id="173" idx="3"/>
            <a:endCxn id="158" idx="6"/>
          </p:cNvCxnSpPr>
          <p:nvPr/>
        </p:nvCxnSpPr>
        <p:spPr>
          <a:xfrm flipV="1">
            <a:off x="9090180" y="983232"/>
            <a:ext cx="0" cy="189990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線コネクタ 152">
            <a:extLst>
              <a:ext uri="{FF2B5EF4-FFF2-40B4-BE49-F238E27FC236}">
                <a16:creationId xmlns:a16="http://schemas.microsoft.com/office/drawing/2014/main" id="{53BB0351-957A-4C7A-AC95-7EF0D164C3FB}"/>
              </a:ext>
            </a:extLst>
          </p:cNvPr>
          <p:cNvCxnSpPr>
            <a:stCxn id="154" idx="3"/>
            <a:endCxn id="226" idx="1"/>
          </p:cNvCxnSpPr>
          <p:nvPr/>
        </p:nvCxnSpPr>
        <p:spPr>
          <a:xfrm>
            <a:off x="3616485" y="803397"/>
            <a:ext cx="398985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4F2A8CDA-0C7B-4BFC-A2BB-7040706040FD}"/>
              </a:ext>
            </a:extLst>
          </p:cNvPr>
          <p:cNvSpPr/>
          <p:nvPr/>
        </p:nvSpPr>
        <p:spPr>
          <a:xfrm>
            <a:off x="2716485" y="587397"/>
            <a:ext cx="900000" cy="432000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4F3B4A02-0603-4E5B-81D8-815F9E6CB90D}"/>
              </a:ext>
            </a:extLst>
          </p:cNvPr>
          <p:cNvSpPr/>
          <p:nvPr/>
        </p:nvSpPr>
        <p:spPr>
          <a:xfrm>
            <a:off x="5033527" y="623397"/>
            <a:ext cx="720000" cy="3600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156" name="正方形/長方形 155">
            <a:extLst>
              <a:ext uri="{FF2B5EF4-FFF2-40B4-BE49-F238E27FC236}">
                <a16:creationId xmlns:a16="http://schemas.microsoft.com/office/drawing/2014/main" id="{EA2E8D86-D1F7-4AA2-A9A9-F763658CCA72}"/>
              </a:ext>
            </a:extLst>
          </p:cNvPr>
          <p:cNvSpPr/>
          <p:nvPr/>
        </p:nvSpPr>
        <p:spPr>
          <a:xfrm>
            <a:off x="6532343" y="623397"/>
            <a:ext cx="720000" cy="360000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cxnSp>
        <p:nvCxnSpPr>
          <p:cNvPr id="157" name="直線コネクタ 156">
            <a:extLst>
              <a:ext uri="{FF2B5EF4-FFF2-40B4-BE49-F238E27FC236}">
                <a16:creationId xmlns:a16="http://schemas.microsoft.com/office/drawing/2014/main" id="{830A9C58-8F7F-4F24-A5E7-5963FC25D01A}"/>
              </a:ext>
            </a:extLst>
          </p:cNvPr>
          <p:cNvCxnSpPr>
            <a:cxnSpLocks/>
            <a:endCxn id="158" idx="0"/>
          </p:cNvCxnSpPr>
          <p:nvPr/>
        </p:nvCxnSpPr>
        <p:spPr>
          <a:xfrm flipV="1">
            <a:off x="7929327" y="803232"/>
            <a:ext cx="980853" cy="16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楕円 157">
            <a:extLst>
              <a:ext uri="{FF2B5EF4-FFF2-40B4-BE49-F238E27FC236}">
                <a16:creationId xmlns:a16="http://schemas.microsoft.com/office/drawing/2014/main" id="{D42FA55E-8E2E-444C-BF81-AC5ACA932D01}"/>
              </a:ext>
            </a:extLst>
          </p:cNvPr>
          <p:cNvSpPr/>
          <p:nvPr/>
        </p:nvSpPr>
        <p:spPr>
          <a:xfrm>
            <a:off x="8730180" y="803232"/>
            <a:ext cx="360000" cy="360000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159" name="正方形/長方形 158">
            <a:extLst>
              <a:ext uri="{FF2B5EF4-FFF2-40B4-BE49-F238E27FC236}">
                <a16:creationId xmlns:a16="http://schemas.microsoft.com/office/drawing/2014/main" id="{88B0B9FC-14E2-4660-8438-3FD8D46E2CEC}"/>
              </a:ext>
            </a:extLst>
          </p:cNvPr>
          <p:cNvSpPr/>
          <p:nvPr/>
        </p:nvSpPr>
        <p:spPr>
          <a:xfrm rot="16200000" flipV="1">
            <a:off x="8911222" y="3657710"/>
            <a:ext cx="360000" cy="36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CA36605B-EB1B-480D-83CD-9E1394642F24}"/>
              </a:ext>
            </a:extLst>
          </p:cNvPr>
          <p:cNvGrpSpPr/>
          <p:nvPr/>
        </p:nvGrpSpPr>
        <p:grpSpPr>
          <a:xfrm rot="3600000">
            <a:off x="5752758" y="6242490"/>
            <a:ext cx="360000" cy="485138"/>
            <a:chOff x="922249" y="2714955"/>
            <a:chExt cx="360000" cy="485138"/>
          </a:xfrm>
          <a:solidFill>
            <a:srgbClr val="66FFFF"/>
          </a:solidFill>
        </p:grpSpPr>
        <p:sp>
          <p:nvSpPr>
            <p:cNvPr id="161" name="正方形/長方形 160">
              <a:extLst>
                <a:ext uri="{FF2B5EF4-FFF2-40B4-BE49-F238E27FC236}">
                  <a16:creationId xmlns:a16="http://schemas.microsoft.com/office/drawing/2014/main" id="{A26DFEA9-FE61-41B5-9B09-A82B435D62F7}"/>
                </a:ext>
              </a:extLst>
            </p:cNvPr>
            <p:cNvSpPr/>
            <p:nvPr/>
          </p:nvSpPr>
          <p:spPr>
            <a:xfrm>
              <a:off x="922249" y="2780181"/>
              <a:ext cx="360000" cy="360000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cxnSp>
          <p:nvCxnSpPr>
            <p:cNvPr id="162" name="直線コネクタ 161">
              <a:extLst>
                <a:ext uri="{FF2B5EF4-FFF2-40B4-BE49-F238E27FC236}">
                  <a16:creationId xmlns:a16="http://schemas.microsoft.com/office/drawing/2014/main" id="{5F705E1E-CCFB-4F5A-B158-F1C85C622F9B}"/>
                </a:ext>
              </a:extLst>
            </p:cNvPr>
            <p:cNvCxnSpPr>
              <a:cxnSpLocks/>
            </p:cNvCxnSpPr>
            <p:nvPr/>
          </p:nvCxnSpPr>
          <p:spPr>
            <a:xfrm rot="18000000">
              <a:off x="861710" y="2896851"/>
              <a:ext cx="485138" cy="121345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正方形/長方形 162">
            <a:extLst>
              <a:ext uri="{FF2B5EF4-FFF2-40B4-BE49-F238E27FC236}">
                <a16:creationId xmlns:a16="http://schemas.microsoft.com/office/drawing/2014/main" id="{5D1E7F30-8B0C-4DD1-BFA2-CF1B85ACB59E}"/>
              </a:ext>
            </a:extLst>
          </p:cNvPr>
          <p:cNvSpPr/>
          <p:nvPr/>
        </p:nvSpPr>
        <p:spPr>
          <a:xfrm>
            <a:off x="4086052" y="533397"/>
            <a:ext cx="144000" cy="540000"/>
          </a:xfrm>
          <a:prstGeom prst="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164" name="正方形/長方形 163">
            <a:extLst>
              <a:ext uri="{FF2B5EF4-FFF2-40B4-BE49-F238E27FC236}">
                <a16:creationId xmlns:a16="http://schemas.microsoft.com/office/drawing/2014/main" id="{602FAD79-E252-434E-9600-551E4058D115}"/>
              </a:ext>
            </a:extLst>
          </p:cNvPr>
          <p:cNvSpPr/>
          <p:nvPr/>
        </p:nvSpPr>
        <p:spPr>
          <a:xfrm>
            <a:off x="4567114" y="533397"/>
            <a:ext cx="144000" cy="540000"/>
          </a:xfrm>
          <a:prstGeom prst="rect">
            <a:avLst/>
          </a:prstGeom>
          <a:solidFill>
            <a:srgbClr val="66FF66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1599F89C-48BF-48EE-822D-EEBA1671982C}"/>
              </a:ext>
            </a:extLst>
          </p:cNvPr>
          <p:cNvSpPr/>
          <p:nvPr/>
        </p:nvSpPr>
        <p:spPr>
          <a:xfrm>
            <a:off x="6068221" y="533397"/>
            <a:ext cx="144000" cy="540000"/>
          </a:xfrm>
          <a:prstGeom prst="rect">
            <a:avLst/>
          </a:prstGeom>
          <a:solidFill>
            <a:srgbClr val="66FF66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cxnSp>
        <p:nvCxnSpPr>
          <p:cNvPr id="166" name="直線コネクタ 165">
            <a:extLst>
              <a:ext uri="{FF2B5EF4-FFF2-40B4-BE49-F238E27FC236}">
                <a16:creationId xmlns:a16="http://schemas.microsoft.com/office/drawing/2014/main" id="{5049DBF9-9613-4BA0-9342-10906300D0A2}"/>
              </a:ext>
            </a:extLst>
          </p:cNvPr>
          <p:cNvCxnSpPr>
            <a:cxnSpLocks/>
            <a:stCxn id="173" idx="1"/>
            <a:endCxn id="172" idx="3"/>
          </p:cNvCxnSpPr>
          <p:nvPr/>
        </p:nvCxnSpPr>
        <p:spPr>
          <a:xfrm>
            <a:off x="9090180" y="3243138"/>
            <a:ext cx="731" cy="130965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直線コネクタ 166">
            <a:extLst>
              <a:ext uri="{FF2B5EF4-FFF2-40B4-BE49-F238E27FC236}">
                <a16:creationId xmlns:a16="http://schemas.microsoft.com/office/drawing/2014/main" id="{C379669E-A038-47D7-8593-4F0E999FE4E7}"/>
              </a:ext>
            </a:extLst>
          </p:cNvPr>
          <p:cNvCxnSpPr>
            <a:cxnSpLocks/>
          </p:cNvCxnSpPr>
          <p:nvPr/>
        </p:nvCxnSpPr>
        <p:spPr>
          <a:xfrm flipH="1">
            <a:off x="7483537" y="4552794"/>
            <a:ext cx="1620000" cy="1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正方形/長方形 171">
            <a:extLst>
              <a:ext uri="{FF2B5EF4-FFF2-40B4-BE49-F238E27FC236}">
                <a16:creationId xmlns:a16="http://schemas.microsoft.com/office/drawing/2014/main" id="{80FCA2BD-A485-442C-BDEE-9330E8DD9422}"/>
              </a:ext>
            </a:extLst>
          </p:cNvPr>
          <p:cNvSpPr/>
          <p:nvPr/>
        </p:nvSpPr>
        <p:spPr>
          <a:xfrm rot="2700000" flipH="1">
            <a:off x="9069823" y="4333706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173" name="正方形/長方形 172">
            <a:extLst>
              <a:ext uri="{FF2B5EF4-FFF2-40B4-BE49-F238E27FC236}">
                <a16:creationId xmlns:a16="http://schemas.microsoft.com/office/drawing/2014/main" id="{2BE5A720-CE16-4CD3-9678-FE59EC2CB815}"/>
              </a:ext>
            </a:extLst>
          </p:cNvPr>
          <p:cNvSpPr/>
          <p:nvPr/>
        </p:nvSpPr>
        <p:spPr>
          <a:xfrm rot="16200000">
            <a:off x="8910180" y="2973138"/>
            <a:ext cx="360000" cy="180000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cxnSp>
        <p:nvCxnSpPr>
          <p:cNvPr id="174" name="直線コネクタ 173">
            <a:extLst>
              <a:ext uri="{FF2B5EF4-FFF2-40B4-BE49-F238E27FC236}">
                <a16:creationId xmlns:a16="http://schemas.microsoft.com/office/drawing/2014/main" id="{92427791-D271-4581-AF88-FE16A7C22D2D}"/>
              </a:ext>
            </a:extLst>
          </p:cNvPr>
          <p:cNvCxnSpPr>
            <a:cxnSpLocks/>
          </p:cNvCxnSpPr>
          <p:nvPr/>
        </p:nvCxnSpPr>
        <p:spPr>
          <a:xfrm>
            <a:off x="9090180" y="3837710"/>
            <a:ext cx="51944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直線コネクタ 174">
            <a:extLst>
              <a:ext uri="{FF2B5EF4-FFF2-40B4-BE49-F238E27FC236}">
                <a16:creationId xmlns:a16="http://schemas.microsoft.com/office/drawing/2014/main" id="{A7E83B57-127B-40A7-B3E1-EF3EADBAF3AB}"/>
              </a:ext>
            </a:extLst>
          </p:cNvPr>
          <p:cNvCxnSpPr>
            <a:cxnSpLocks/>
          </p:cNvCxnSpPr>
          <p:nvPr/>
        </p:nvCxnSpPr>
        <p:spPr>
          <a:xfrm rot="16200000" flipV="1">
            <a:off x="8911222" y="3657710"/>
            <a:ext cx="36000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線コネクタ 175">
            <a:extLst>
              <a:ext uri="{FF2B5EF4-FFF2-40B4-BE49-F238E27FC236}">
                <a16:creationId xmlns:a16="http://schemas.microsoft.com/office/drawing/2014/main" id="{A5719BEC-8C9C-4F9D-99D5-6E92B5ED529C}"/>
              </a:ext>
            </a:extLst>
          </p:cNvPr>
          <p:cNvCxnSpPr/>
          <p:nvPr/>
        </p:nvCxnSpPr>
        <p:spPr>
          <a:xfrm rot="19800000">
            <a:off x="7752992" y="5151846"/>
            <a:ext cx="36000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直線コネクタ 176">
            <a:extLst>
              <a:ext uri="{FF2B5EF4-FFF2-40B4-BE49-F238E27FC236}">
                <a16:creationId xmlns:a16="http://schemas.microsoft.com/office/drawing/2014/main" id="{F125D345-8B20-4B64-ADCB-A121499E971D}"/>
              </a:ext>
            </a:extLst>
          </p:cNvPr>
          <p:cNvCxnSpPr>
            <a:cxnSpLocks noChangeAspect="1"/>
          </p:cNvCxnSpPr>
          <p:nvPr/>
        </p:nvCxnSpPr>
        <p:spPr>
          <a:xfrm flipH="1" flipV="1">
            <a:off x="5546081" y="5816575"/>
            <a:ext cx="381667" cy="6612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B43F60FF-5C12-4734-8AF8-14B73BB72AFB}"/>
              </a:ext>
            </a:extLst>
          </p:cNvPr>
          <p:cNvGrpSpPr/>
          <p:nvPr/>
        </p:nvGrpSpPr>
        <p:grpSpPr>
          <a:xfrm rot="3600000">
            <a:off x="6530927" y="5797576"/>
            <a:ext cx="360000" cy="480064"/>
            <a:chOff x="922249" y="2719068"/>
            <a:chExt cx="360000" cy="480064"/>
          </a:xfrm>
          <a:solidFill>
            <a:srgbClr val="66FFFF"/>
          </a:solidFill>
        </p:grpSpPr>
        <p:sp>
          <p:nvSpPr>
            <p:cNvPr id="179" name="正方形/長方形 178">
              <a:extLst>
                <a:ext uri="{FF2B5EF4-FFF2-40B4-BE49-F238E27FC236}">
                  <a16:creationId xmlns:a16="http://schemas.microsoft.com/office/drawing/2014/main" id="{79CB710F-914E-4EBA-A1CB-45849D7AD660}"/>
                </a:ext>
              </a:extLst>
            </p:cNvPr>
            <p:cNvSpPr/>
            <p:nvPr/>
          </p:nvSpPr>
          <p:spPr>
            <a:xfrm>
              <a:off x="922249" y="2780181"/>
              <a:ext cx="360000" cy="360000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cxnSp>
          <p:nvCxnSpPr>
            <p:cNvPr id="180" name="直線コネクタ 179">
              <a:extLst>
                <a:ext uri="{FF2B5EF4-FFF2-40B4-BE49-F238E27FC236}">
                  <a16:creationId xmlns:a16="http://schemas.microsoft.com/office/drawing/2014/main" id="{AE2BD84C-B823-4818-BAFE-7A152FB5271D}"/>
                </a:ext>
              </a:extLst>
            </p:cNvPr>
            <p:cNvCxnSpPr>
              <a:cxnSpLocks/>
            </p:cNvCxnSpPr>
            <p:nvPr/>
          </p:nvCxnSpPr>
          <p:spPr>
            <a:xfrm rot="18000000">
              <a:off x="866929" y="2895644"/>
              <a:ext cx="480064" cy="126912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1" name="直線コネクタ 180">
            <a:extLst>
              <a:ext uri="{FF2B5EF4-FFF2-40B4-BE49-F238E27FC236}">
                <a16:creationId xmlns:a16="http://schemas.microsoft.com/office/drawing/2014/main" id="{090B7703-8202-4A8D-85CD-3A906516DAA4}"/>
              </a:ext>
            </a:extLst>
          </p:cNvPr>
          <p:cNvCxnSpPr>
            <a:cxnSpLocks noChangeAspect="1"/>
          </p:cNvCxnSpPr>
          <p:nvPr/>
        </p:nvCxnSpPr>
        <p:spPr>
          <a:xfrm flipH="1" flipV="1">
            <a:off x="6322991" y="5376152"/>
            <a:ext cx="381667" cy="6612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直線コネクタ 181">
            <a:extLst>
              <a:ext uri="{FF2B5EF4-FFF2-40B4-BE49-F238E27FC236}">
                <a16:creationId xmlns:a16="http://schemas.microsoft.com/office/drawing/2014/main" id="{195BD1B3-C39F-4FC4-BA45-030A273DE937}"/>
              </a:ext>
            </a:extLst>
          </p:cNvPr>
          <p:cNvCxnSpPr>
            <a:cxnSpLocks/>
          </p:cNvCxnSpPr>
          <p:nvPr/>
        </p:nvCxnSpPr>
        <p:spPr>
          <a:xfrm rot="-1800000">
            <a:off x="5092705" y="5940902"/>
            <a:ext cx="3564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二等辺三角形 182">
            <a:extLst>
              <a:ext uri="{FF2B5EF4-FFF2-40B4-BE49-F238E27FC236}">
                <a16:creationId xmlns:a16="http://schemas.microsoft.com/office/drawing/2014/main" id="{2AEC2C16-185D-4667-936B-013035CBAA52}"/>
              </a:ext>
            </a:extLst>
          </p:cNvPr>
          <p:cNvSpPr/>
          <p:nvPr/>
        </p:nvSpPr>
        <p:spPr>
          <a:xfrm rot="5400000">
            <a:off x="5844969" y="8383400"/>
            <a:ext cx="360000" cy="360000"/>
          </a:xfrm>
          <a:prstGeom prst="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4" name="コネクタ: カギ線 183">
            <a:extLst>
              <a:ext uri="{FF2B5EF4-FFF2-40B4-BE49-F238E27FC236}">
                <a16:creationId xmlns:a16="http://schemas.microsoft.com/office/drawing/2014/main" id="{D01DE0C5-48F9-45E9-9848-59B0EA20CEFB}"/>
              </a:ext>
            </a:extLst>
          </p:cNvPr>
          <p:cNvCxnSpPr>
            <a:cxnSpLocks/>
            <a:stCxn id="183" idx="0"/>
            <a:endCxn id="255" idx="6"/>
          </p:cNvCxnSpPr>
          <p:nvPr/>
        </p:nvCxnSpPr>
        <p:spPr>
          <a:xfrm flipV="1">
            <a:off x="6204969" y="7315200"/>
            <a:ext cx="1294025" cy="1248200"/>
          </a:xfrm>
          <a:prstGeom prst="bentConnector3">
            <a:avLst>
              <a:gd name="adj1" fmla="val 117666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正方形/長方形 185">
            <a:extLst>
              <a:ext uri="{FF2B5EF4-FFF2-40B4-BE49-F238E27FC236}">
                <a16:creationId xmlns:a16="http://schemas.microsoft.com/office/drawing/2014/main" id="{6737E3A9-BCF8-4C1C-8FAD-0BAABEA3006B}"/>
              </a:ext>
            </a:extLst>
          </p:cNvPr>
          <p:cNvSpPr/>
          <p:nvPr/>
        </p:nvSpPr>
        <p:spPr>
          <a:xfrm rot="2700000">
            <a:off x="9182789" y="4501772"/>
            <a:ext cx="72000" cy="36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cxnSp>
        <p:nvCxnSpPr>
          <p:cNvPr id="187" name="コネクタ: カギ線 186">
            <a:extLst>
              <a:ext uri="{FF2B5EF4-FFF2-40B4-BE49-F238E27FC236}">
                <a16:creationId xmlns:a16="http://schemas.microsoft.com/office/drawing/2014/main" id="{21D1BDE5-B532-4EC1-9766-756BEE0A42AE}"/>
              </a:ext>
            </a:extLst>
          </p:cNvPr>
          <p:cNvCxnSpPr>
            <a:cxnSpLocks/>
            <a:stCxn id="295" idx="1"/>
            <a:endCxn id="183" idx="3"/>
          </p:cNvCxnSpPr>
          <p:nvPr/>
        </p:nvCxnSpPr>
        <p:spPr>
          <a:xfrm rot="10800000" flipH="1" flipV="1">
            <a:off x="3348027" y="5494408"/>
            <a:ext cx="2496941" cy="3068991"/>
          </a:xfrm>
          <a:prstGeom prst="bentConnector3">
            <a:avLst>
              <a:gd name="adj1" fmla="val -9155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コネクタ: カギ線 188">
            <a:extLst>
              <a:ext uri="{FF2B5EF4-FFF2-40B4-BE49-F238E27FC236}">
                <a16:creationId xmlns:a16="http://schemas.microsoft.com/office/drawing/2014/main" id="{2E7B33AB-484D-424D-9780-13C857C37075}"/>
              </a:ext>
            </a:extLst>
          </p:cNvPr>
          <p:cNvCxnSpPr>
            <a:cxnSpLocks/>
            <a:stCxn id="294" idx="1"/>
            <a:endCxn id="188" idx="3"/>
          </p:cNvCxnSpPr>
          <p:nvPr/>
        </p:nvCxnSpPr>
        <p:spPr>
          <a:xfrm rot="10800000">
            <a:off x="3417916" y="1785067"/>
            <a:ext cx="1373435" cy="579012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直線コネクタ 189">
            <a:extLst>
              <a:ext uri="{FF2B5EF4-FFF2-40B4-BE49-F238E27FC236}">
                <a16:creationId xmlns:a16="http://schemas.microsoft.com/office/drawing/2014/main" id="{C9B5EB9A-38AA-40F8-8DEE-FE4BF8C41F1A}"/>
              </a:ext>
            </a:extLst>
          </p:cNvPr>
          <p:cNvCxnSpPr>
            <a:cxnSpLocks/>
          </p:cNvCxnSpPr>
          <p:nvPr/>
        </p:nvCxnSpPr>
        <p:spPr>
          <a:xfrm flipH="1" flipV="1">
            <a:off x="3417920" y="1019397"/>
            <a:ext cx="1" cy="43206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コネクタ: カギ線 190">
            <a:extLst>
              <a:ext uri="{FF2B5EF4-FFF2-40B4-BE49-F238E27FC236}">
                <a16:creationId xmlns:a16="http://schemas.microsoft.com/office/drawing/2014/main" id="{39C68192-CE85-40CE-85D2-D375022F7486}"/>
              </a:ext>
            </a:extLst>
          </p:cNvPr>
          <p:cNvCxnSpPr>
            <a:cxnSpLocks/>
            <a:stCxn id="259" idx="0"/>
            <a:endCxn id="231" idx="1"/>
          </p:cNvCxnSpPr>
          <p:nvPr/>
        </p:nvCxnSpPr>
        <p:spPr>
          <a:xfrm flipV="1">
            <a:off x="7016615" y="6114159"/>
            <a:ext cx="1538921" cy="2902933"/>
          </a:xfrm>
          <a:prstGeom prst="bentConnector4">
            <a:avLst>
              <a:gd name="adj1" fmla="val 279897"/>
              <a:gd name="adj2" fmla="val 108105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テキスト ボックス 191">
            <a:extLst>
              <a:ext uri="{FF2B5EF4-FFF2-40B4-BE49-F238E27FC236}">
                <a16:creationId xmlns:a16="http://schemas.microsoft.com/office/drawing/2014/main" id="{DAD1925E-350B-4929-8711-8359BFFC144F}"/>
              </a:ext>
            </a:extLst>
          </p:cNvPr>
          <p:cNvSpPr txBox="1"/>
          <p:nvPr/>
        </p:nvSpPr>
        <p:spPr>
          <a:xfrm>
            <a:off x="2765638" y="179254"/>
            <a:ext cx="806631" cy="434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Laser</a:t>
            </a:r>
          </a:p>
          <a:p>
            <a:pPr algn="ctr">
              <a:lnSpc>
                <a:spcPts val="1400"/>
              </a:lnSpc>
            </a:pP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1064 nm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3" name="テキスト ボックス 192">
            <a:extLst>
              <a:ext uri="{FF2B5EF4-FFF2-40B4-BE49-F238E27FC236}">
                <a16:creationId xmlns:a16="http://schemas.microsoft.com/office/drawing/2014/main" id="{EC440274-10BA-463E-BE41-6C6625408B4A}"/>
              </a:ext>
            </a:extLst>
          </p:cNvPr>
          <p:cNvSpPr txBox="1"/>
          <p:nvPr/>
        </p:nvSpPr>
        <p:spPr>
          <a:xfrm>
            <a:off x="4956709" y="188709"/>
            <a:ext cx="873636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Faraday</a:t>
            </a:r>
          </a:p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isolator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4" name="テキスト ボックス 193">
            <a:extLst>
              <a:ext uri="{FF2B5EF4-FFF2-40B4-BE49-F238E27FC236}">
                <a16:creationId xmlns:a16="http://schemas.microsoft.com/office/drawing/2014/main" id="{7DF037FC-072E-4A28-8DA8-F0A4AF42F267}"/>
              </a:ext>
            </a:extLst>
          </p:cNvPr>
          <p:cNvSpPr txBox="1"/>
          <p:nvPr/>
        </p:nvSpPr>
        <p:spPr>
          <a:xfrm>
            <a:off x="6602040" y="332338"/>
            <a:ext cx="5806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EOM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DEF15A63-258A-441D-9912-883784473A89}"/>
              </a:ext>
            </a:extLst>
          </p:cNvPr>
          <p:cNvSpPr txBox="1"/>
          <p:nvPr/>
        </p:nvSpPr>
        <p:spPr>
          <a:xfrm>
            <a:off x="3854122" y="261664"/>
            <a:ext cx="60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QWP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A1A172BB-E06A-4A0E-BA96-F625214E5B8C}"/>
              </a:ext>
            </a:extLst>
          </p:cNvPr>
          <p:cNvSpPr txBox="1"/>
          <p:nvPr/>
        </p:nvSpPr>
        <p:spPr>
          <a:xfrm>
            <a:off x="4336788" y="261664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H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WP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7" name="テキスト ボックス 196">
            <a:extLst>
              <a:ext uri="{FF2B5EF4-FFF2-40B4-BE49-F238E27FC236}">
                <a16:creationId xmlns:a16="http://schemas.microsoft.com/office/drawing/2014/main" id="{206DCDBA-7D22-45E0-8F5D-1994E9984D9B}"/>
              </a:ext>
            </a:extLst>
          </p:cNvPr>
          <p:cNvSpPr txBox="1"/>
          <p:nvPr/>
        </p:nvSpPr>
        <p:spPr>
          <a:xfrm>
            <a:off x="8405299" y="447272"/>
            <a:ext cx="1238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Optical fiber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3FB381F8-4AA1-4437-8953-B703411421AB}"/>
              </a:ext>
            </a:extLst>
          </p:cNvPr>
          <p:cNvSpPr txBox="1"/>
          <p:nvPr/>
        </p:nvSpPr>
        <p:spPr>
          <a:xfrm>
            <a:off x="7250774" y="444715"/>
            <a:ext cx="1071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Collimator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9" name="テキスト ボックス 198">
            <a:extLst>
              <a:ext uri="{FF2B5EF4-FFF2-40B4-BE49-F238E27FC236}">
                <a16:creationId xmlns:a16="http://schemas.microsoft.com/office/drawing/2014/main" id="{9A6E782E-A845-4D86-8C44-E55980C601D8}"/>
              </a:ext>
            </a:extLst>
          </p:cNvPr>
          <p:cNvSpPr txBox="1"/>
          <p:nvPr/>
        </p:nvSpPr>
        <p:spPr>
          <a:xfrm>
            <a:off x="8371833" y="3620439"/>
            <a:ext cx="602665" cy="434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BS</a:t>
            </a:r>
          </a:p>
          <a:p>
            <a:pPr algn="ctr">
              <a:lnSpc>
                <a:spcPts val="1400"/>
              </a:lnSpc>
            </a:pP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10:90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10F3BFED-62B2-4107-A11B-7CED1C117D4A}"/>
              </a:ext>
            </a:extLst>
          </p:cNvPr>
          <p:cNvSpPr txBox="1"/>
          <p:nvPr/>
        </p:nvSpPr>
        <p:spPr>
          <a:xfrm>
            <a:off x="7233715" y="5005333"/>
            <a:ext cx="598241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50:50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E873FCD7-64B9-4616-AEC9-375272772E19}"/>
              </a:ext>
            </a:extLst>
          </p:cNvPr>
          <p:cNvSpPr txBox="1"/>
          <p:nvPr/>
        </p:nvSpPr>
        <p:spPr>
          <a:xfrm>
            <a:off x="3633915" y="1459021"/>
            <a:ext cx="360000" cy="360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Filter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6" name="正方形/長方形 225">
            <a:extLst>
              <a:ext uri="{FF2B5EF4-FFF2-40B4-BE49-F238E27FC236}">
                <a16:creationId xmlns:a16="http://schemas.microsoft.com/office/drawing/2014/main" id="{F21BD7D9-3A55-4094-BD52-988DE9509F6F}"/>
              </a:ext>
            </a:extLst>
          </p:cNvPr>
          <p:cNvSpPr/>
          <p:nvPr/>
        </p:nvSpPr>
        <p:spPr>
          <a:xfrm>
            <a:off x="7606337" y="713397"/>
            <a:ext cx="360000" cy="180000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227" name="テキスト ボックス 226">
            <a:extLst>
              <a:ext uri="{FF2B5EF4-FFF2-40B4-BE49-F238E27FC236}">
                <a16:creationId xmlns:a16="http://schemas.microsoft.com/office/drawing/2014/main" id="{DC6BC16E-1E7B-40DC-9850-E0304653941E}"/>
              </a:ext>
            </a:extLst>
          </p:cNvPr>
          <p:cNvSpPr txBox="1"/>
          <p:nvPr/>
        </p:nvSpPr>
        <p:spPr>
          <a:xfrm>
            <a:off x="9932653" y="3701776"/>
            <a:ext cx="426720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PD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8" name="テキスト ボックス 227">
            <a:extLst>
              <a:ext uri="{FF2B5EF4-FFF2-40B4-BE49-F238E27FC236}">
                <a16:creationId xmlns:a16="http://schemas.microsoft.com/office/drawing/2014/main" id="{963F8672-B1ED-4479-B0A6-EDA18163DA3A}"/>
              </a:ext>
            </a:extLst>
          </p:cNvPr>
          <p:cNvSpPr txBox="1"/>
          <p:nvPr/>
        </p:nvSpPr>
        <p:spPr>
          <a:xfrm>
            <a:off x="6285023" y="4655815"/>
            <a:ext cx="562976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QPD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9" name="テキスト ボックス 228">
            <a:extLst>
              <a:ext uri="{FF2B5EF4-FFF2-40B4-BE49-F238E27FC236}">
                <a16:creationId xmlns:a16="http://schemas.microsoft.com/office/drawing/2014/main" id="{DBDE56A4-9D24-4C6D-BAD7-759160A714D2}"/>
              </a:ext>
            </a:extLst>
          </p:cNvPr>
          <p:cNvSpPr txBox="1"/>
          <p:nvPr/>
        </p:nvSpPr>
        <p:spPr>
          <a:xfrm>
            <a:off x="10806705" y="4314545"/>
            <a:ext cx="1034259" cy="434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Oscillator</a:t>
            </a:r>
          </a:p>
          <a:p>
            <a:pPr algn="ctr">
              <a:lnSpc>
                <a:spcPts val="1400"/>
              </a:lnSpc>
            </a:pP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20 </a:t>
            </a:r>
            <a:r>
              <a:rPr kumimoji="1"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– 100 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Hz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30" name="コネクタ: カギ線 229">
            <a:extLst>
              <a:ext uri="{FF2B5EF4-FFF2-40B4-BE49-F238E27FC236}">
                <a16:creationId xmlns:a16="http://schemas.microsoft.com/office/drawing/2014/main" id="{118DA0AF-C658-4D6B-8949-1996DE2D97CA}"/>
              </a:ext>
            </a:extLst>
          </p:cNvPr>
          <p:cNvCxnSpPr>
            <a:cxnSpLocks/>
            <a:stCxn id="296" idx="2"/>
            <a:endCxn id="186" idx="3"/>
          </p:cNvCxnSpPr>
          <p:nvPr/>
        </p:nvCxnSpPr>
        <p:spPr>
          <a:xfrm rot="5400000" flipH="1">
            <a:off x="10097115" y="3854358"/>
            <a:ext cx="373849" cy="2079590"/>
          </a:xfrm>
          <a:prstGeom prst="bentConnector3">
            <a:avLst>
              <a:gd name="adj1" fmla="val -61148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802767A3-EFED-426B-8E82-9D11509660BE}"/>
              </a:ext>
            </a:extLst>
          </p:cNvPr>
          <p:cNvSpPr txBox="1"/>
          <p:nvPr/>
        </p:nvSpPr>
        <p:spPr>
          <a:xfrm>
            <a:off x="5444989" y="5243751"/>
            <a:ext cx="787395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RFQPD</a:t>
            </a: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13A604A7-C653-402B-A86E-4355355A2964}"/>
              </a:ext>
            </a:extLst>
          </p:cNvPr>
          <p:cNvSpPr txBox="1"/>
          <p:nvPr/>
        </p:nvSpPr>
        <p:spPr>
          <a:xfrm>
            <a:off x="4778028" y="5798631"/>
            <a:ext cx="651140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RFPD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72C2807C-5246-4EC3-B3EA-E9A5B5AE981D}"/>
              </a:ext>
            </a:extLst>
          </p:cNvPr>
          <p:cNvSpPr txBox="1"/>
          <p:nvPr/>
        </p:nvSpPr>
        <p:spPr>
          <a:xfrm>
            <a:off x="5092420" y="6983830"/>
            <a:ext cx="651140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RFPD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35" name="直線矢印コネクタ 234">
            <a:extLst>
              <a:ext uri="{FF2B5EF4-FFF2-40B4-BE49-F238E27FC236}">
                <a16:creationId xmlns:a16="http://schemas.microsoft.com/office/drawing/2014/main" id="{0BB9B150-A4D0-4B5E-855B-8494D5B8012B}"/>
              </a:ext>
            </a:extLst>
          </p:cNvPr>
          <p:cNvCxnSpPr>
            <a:cxnSpLocks/>
          </p:cNvCxnSpPr>
          <p:nvPr/>
        </p:nvCxnSpPr>
        <p:spPr>
          <a:xfrm flipH="1" flipV="1">
            <a:off x="2911356" y="1019397"/>
            <a:ext cx="3695" cy="41523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テキスト ボックス 235">
            <a:extLst>
              <a:ext uri="{FF2B5EF4-FFF2-40B4-BE49-F238E27FC236}">
                <a16:creationId xmlns:a16="http://schemas.microsoft.com/office/drawing/2014/main" id="{C176BD10-372B-4737-85E0-A1D6DE6A6C31}"/>
              </a:ext>
            </a:extLst>
          </p:cNvPr>
          <p:cNvSpPr txBox="1"/>
          <p:nvPr/>
        </p:nvSpPr>
        <p:spPr>
          <a:xfrm>
            <a:off x="2718835" y="1758379"/>
            <a:ext cx="385042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DC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7" name="テキスト ボックス 236">
            <a:extLst>
              <a:ext uri="{FF2B5EF4-FFF2-40B4-BE49-F238E27FC236}">
                <a16:creationId xmlns:a16="http://schemas.microsoft.com/office/drawing/2014/main" id="{ECA8B0E2-C833-4B22-B62E-8358E3E0D582}"/>
              </a:ext>
            </a:extLst>
          </p:cNvPr>
          <p:cNvSpPr txBox="1"/>
          <p:nvPr/>
        </p:nvSpPr>
        <p:spPr>
          <a:xfrm>
            <a:off x="7228916" y="1411254"/>
            <a:ext cx="702436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15 MHz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8" name="テキスト ボックス 237">
            <a:extLst>
              <a:ext uri="{FF2B5EF4-FFF2-40B4-BE49-F238E27FC236}">
                <a16:creationId xmlns:a16="http://schemas.microsoft.com/office/drawing/2014/main" id="{E46C14D4-AFA7-41BF-BD3B-AAD85FDB6574}"/>
              </a:ext>
            </a:extLst>
          </p:cNvPr>
          <p:cNvSpPr txBox="1"/>
          <p:nvPr/>
        </p:nvSpPr>
        <p:spPr>
          <a:xfrm>
            <a:off x="5705897" y="1411254"/>
            <a:ext cx="840295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3.51 MHz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39" name="直線矢印コネクタ 238">
            <a:extLst>
              <a:ext uri="{FF2B5EF4-FFF2-40B4-BE49-F238E27FC236}">
                <a16:creationId xmlns:a16="http://schemas.microsoft.com/office/drawing/2014/main" id="{BFAFF7E6-040E-452B-BE1A-019A84C3F87D}"/>
              </a:ext>
            </a:extLst>
          </p:cNvPr>
          <p:cNvCxnSpPr>
            <a:cxnSpLocks/>
          </p:cNvCxnSpPr>
          <p:nvPr/>
        </p:nvCxnSpPr>
        <p:spPr>
          <a:xfrm flipV="1">
            <a:off x="7114518" y="983232"/>
            <a:ext cx="0" cy="38140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直線矢印コネクタ 239">
            <a:extLst>
              <a:ext uri="{FF2B5EF4-FFF2-40B4-BE49-F238E27FC236}">
                <a16:creationId xmlns:a16="http://schemas.microsoft.com/office/drawing/2014/main" id="{B804FE2A-9531-4DB1-9439-A2D25915EA97}"/>
              </a:ext>
            </a:extLst>
          </p:cNvPr>
          <p:cNvCxnSpPr>
            <a:cxnSpLocks/>
          </p:cNvCxnSpPr>
          <p:nvPr/>
        </p:nvCxnSpPr>
        <p:spPr>
          <a:xfrm flipV="1">
            <a:off x="6670167" y="983232"/>
            <a:ext cx="1518" cy="38140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コネクタ: カギ線 248">
            <a:extLst>
              <a:ext uri="{FF2B5EF4-FFF2-40B4-BE49-F238E27FC236}">
                <a16:creationId xmlns:a16="http://schemas.microsoft.com/office/drawing/2014/main" id="{058535E1-B8FD-496D-804C-33EB22A3C7DB}"/>
              </a:ext>
            </a:extLst>
          </p:cNvPr>
          <p:cNvCxnSpPr>
            <a:cxnSpLocks/>
            <a:stCxn id="298" idx="2"/>
            <a:endCxn id="289" idx="0"/>
          </p:cNvCxnSpPr>
          <p:nvPr/>
        </p:nvCxnSpPr>
        <p:spPr>
          <a:xfrm rot="5400000">
            <a:off x="6039387" y="1103453"/>
            <a:ext cx="456512" cy="169593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コネクタ: カギ線 249">
            <a:extLst>
              <a:ext uri="{FF2B5EF4-FFF2-40B4-BE49-F238E27FC236}">
                <a16:creationId xmlns:a16="http://schemas.microsoft.com/office/drawing/2014/main" id="{D82EAAAF-DD31-4782-95FC-EAAAA193DAC0}"/>
              </a:ext>
            </a:extLst>
          </p:cNvPr>
          <p:cNvCxnSpPr>
            <a:cxnSpLocks/>
            <a:stCxn id="298" idx="2"/>
            <a:endCxn id="294" idx="0"/>
          </p:cNvCxnSpPr>
          <p:nvPr/>
        </p:nvCxnSpPr>
        <p:spPr>
          <a:xfrm rot="5400000">
            <a:off x="5817426" y="881492"/>
            <a:ext cx="456512" cy="213985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コネクタ: カギ線 250">
            <a:extLst>
              <a:ext uri="{FF2B5EF4-FFF2-40B4-BE49-F238E27FC236}">
                <a16:creationId xmlns:a16="http://schemas.microsoft.com/office/drawing/2014/main" id="{8D826EFA-4FE4-43C5-8B49-81C76DC02E35}"/>
              </a:ext>
            </a:extLst>
          </p:cNvPr>
          <p:cNvCxnSpPr>
            <a:cxnSpLocks/>
            <a:stCxn id="297" idx="2"/>
            <a:endCxn id="295" idx="0"/>
          </p:cNvCxnSpPr>
          <p:nvPr/>
        </p:nvCxnSpPr>
        <p:spPr>
          <a:xfrm rot="5400000">
            <a:off x="3308639" y="1946957"/>
            <a:ext cx="3586842" cy="313925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コネクタ: カギ線 251">
            <a:extLst>
              <a:ext uri="{FF2B5EF4-FFF2-40B4-BE49-F238E27FC236}">
                <a16:creationId xmlns:a16="http://schemas.microsoft.com/office/drawing/2014/main" id="{F3A5FB1E-B19C-43E6-AA58-969A421E660A}"/>
              </a:ext>
            </a:extLst>
          </p:cNvPr>
          <p:cNvCxnSpPr>
            <a:cxnSpLocks/>
            <a:stCxn id="269" idx="3"/>
            <a:endCxn id="295" idx="2"/>
          </p:cNvCxnSpPr>
          <p:nvPr/>
        </p:nvCxnSpPr>
        <p:spPr>
          <a:xfrm rot="10800000">
            <a:off x="3532434" y="5678814"/>
            <a:ext cx="1710649" cy="1203829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コネクタ: カギ線 252">
            <a:extLst>
              <a:ext uri="{FF2B5EF4-FFF2-40B4-BE49-F238E27FC236}">
                <a16:creationId xmlns:a16="http://schemas.microsoft.com/office/drawing/2014/main" id="{F5590BF6-561B-4F71-BBB6-2D7B699CA24A}"/>
              </a:ext>
            </a:extLst>
          </p:cNvPr>
          <p:cNvCxnSpPr>
            <a:cxnSpLocks/>
            <a:stCxn id="266" idx="3"/>
            <a:endCxn id="289" idx="2"/>
          </p:cNvCxnSpPr>
          <p:nvPr/>
        </p:nvCxnSpPr>
        <p:spPr>
          <a:xfrm rot="16200000" flipV="1">
            <a:off x="4475998" y="3492163"/>
            <a:ext cx="2738809" cy="851449"/>
          </a:xfrm>
          <a:prstGeom prst="bentConnector3">
            <a:avLst>
              <a:gd name="adj1" fmla="val 5545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コネクタ: カギ線 253">
            <a:extLst>
              <a:ext uri="{FF2B5EF4-FFF2-40B4-BE49-F238E27FC236}">
                <a16:creationId xmlns:a16="http://schemas.microsoft.com/office/drawing/2014/main" id="{C234740D-3B53-40EE-A864-BCCF034D8683}"/>
              </a:ext>
            </a:extLst>
          </p:cNvPr>
          <p:cNvCxnSpPr>
            <a:cxnSpLocks/>
            <a:stCxn id="268" idx="3"/>
            <a:endCxn id="294" idx="2"/>
          </p:cNvCxnSpPr>
          <p:nvPr/>
        </p:nvCxnSpPr>
        <p:spPr>
          <a:xfrm rot="16200000" flipV="1">
            <a:off x="3645370" y="3878868"/>
            <a:ext cx="3179232" cy="518461"/>
          </a:xfrm>
          <a:prstGeom prst="bentConnector3">
            <a:avLst>
              <a:gd name="adj1" fmla="val 4513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楕円 254">
            <a:extLst>
              <a:ext uri="{FF2B5EF4-FFF2-40B4-BE49-F238E27FC236}">
                <a16:creationId xmlns:a16="http://schemas.microsoft.com/office/drawing/2014/main" id="{FA990E9D-8F05-43B6-99BB-35F7850E9C5A}"/>
              </a:ext>
            </a:extLst>
          </p:cNvPr>
          <p:cNvSpPr/>
          <p:nvPr/>
        </p:nvSpPr>
        <p:spPr>
          <a:xfrm>
            <a:off x="7453275" y="7292340"/>
            <a:ext cx="45719" cy="4571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6" name="直線矢印コネクタ 255">
            <a:extLst>
              <a:ext uri="{FF2B5EF4-FFF2-40B4-BE49-F238E27FC236}">
                <a16:creationId xmlns:a16="http://schemas.microsoft.com/office/drawing/2014/main" id="{F02923E5-E95A-48B8-920D-D3618AF43814}"/>
              </a:ext>
            </a:extLst>
          </p:cNvPr>
          <p:cNvCxnSpPr>
            <a:cxnSpLocks/>
            <a:stCxn id="289" idx="3"/>
            <a:endCxn id="257" idx="1"/>
          </p:cNvCxnSpPr>
          <p:nvPr/>
        </p:nvCxnSpPr>
        <p:spPr>
          <a:xfrm>
            <a:off x="5604081" y="2364079"/>
            <a:ext cx="171274" cy="39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テキスト ボックス 256">
            <a:extLst>
              <a:ext uri="{FF2B5EF4-FFF2-40B4-BE49-F238E27FC236}">
                <a16:creationId xmlns:a16="http://schemas.microsoft.com/office/drawing/2014/main" id="{DD76DA0B-6C98-41D9-B2F9-D076CEE89B50}"/>
              </a:ext>
            </a:extLst>
          </p:cNvPr>
          <p:cNvSpPr txBox="1"/>
          <p:nvPr/>
        </p:nvSpPr>
        <p:spPr>
          <a:xfrm>
            <a:off x="5775355" y="2147200"/>
            <a:ext cx="938077" cy="434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(Coupled)</a:t>
            </a:r>
          </a:p>
          <a:p>
            <a:pPr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WFS 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signal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58" name="コネクタ: カギ線 257">
            <a:extLst>
              <a:ext uri="{FF2B5EF4-FFF2-40B4-BE49-F238E27FC236}">
                <a16:creationId xmlns:a16="http://schemas.microsoft.com/office/drawing/2014/main" id="{E5FF2545-EADE-47F1-A50B-8CBA70433AD4}"/>
              </a:ext>
            </a:extLst>
          </p:cNvPr>
          <p:cNvCxnSpPr>
            <a:cxnSpLocks/>
            <a:stCxn id="294" idx="1"/>
            <a:endCxn id="259" idx="3"/>
          </p:cNvCxnSpPr>
          <p:nvPr/>
        </p:nvCxnSpPr>
        <p:spPr>
          <a:xfrm rot="10800000" flipH="1" flipV="1">
            <a:off x="4791349" y="2364078"/>
            <a:ext cx="1865265" cy="6653013"/>
          </a:xfrm>
          <a:prstGeom prst="bentConnector3">
            <a:avLst>
              <a:gd name="adj1" fmla="val -12256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二等辺三角形 258">
            <a:extLst>
              <a:ext uri="{FF2B5EF4-FFF2-40B4-BE49-F238E27FC236}">
                <a16:creationId xmlns:a16="http://schemas.microsoft.com/office/drawing/2014/main" id="{D8C5C096-6DFB-4819-91F8-9062EEB7EED6}"/>
              </a:ext>
            </a:extLst>
          </p:cNvPr>
          <p:cNvSpPr/>
          <p:nvPr/>
        </p:nvSpPr>
        <p:spPr>
          <a:xfrm rot="5400000">
            <a:off x="6656615" y="8837092"/>
            <a:ext cx="360000" cy="360000"/>
          </a:xfrm>
          <a:prstGeom prst="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0" name="正方形/長方形 259">
            <a:extLst>
              <a:ext uri="{FF2B5EF4-FFF2-40B4-BE49-F238E27FC236}">
                <a16:creationId xmlns:a16="http://schemas.microsoft.com/office/drawing/2014/main" id="{1143998D-13AC-4A27-A64F-29118D9D4811}"/>
              </a:ext>
            </a:extLst>
          </p:cNvPr>
          <p:cNvSpPr/>
          <p:nvPr/>
        </p:nvSpPr>
        <p:spPr>
          <a:xfrm>
            <a:off x="4639324" y="2690674"/>
            <a:ext cx="5821735" cy="5644596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1" name="テキスト ボックス 260">
            <a:extLst>
              <a:ext uri="{FF2B5EF4-FFF2-40B4-BE49-F238E27FC236}">
                <a16:creationId xmlns:a16="http://schemas.microsoft.com/office/drawing/2014/main" id="{536F595C-3C79-435C-916C-F50D5331EE1B}"/>
              </a:ext>
            </a:extLst>
          </p:cNvPr>
          <p:cNvSpPr txBox="1"/>
          <p:nvPr/>
        </p:nvSpPr>
        <p:spPr>
          <a:xfrm>
            <a:off x="3663418" y="5358474"/>
            <a:ext cx="653962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Mixer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2" name="フローチャート: 論理積ゲート 261">
            <a:extLst>
              <a:ext uri="{FF2B5EF4-FFF2-40B4-BE49-F238E27FC236}">
                <a16:creationId xmlns:a16="http://schemas.microsoft.com/office/drawing/2014/main" id="{E84FCDF2-DB05-48DA-AE8F-94430570E246}"/>
              </a:ext>
            </a:extLst>
          </p:cNvPr>
          <p:cNvSpPr/>
          <p:nvPr/>
        </p:nvSpPr>
        <p:spPr>
          <a:xfrm>
            <a:off x="9609626" y="3657710"/>
            <a:ext cx="360000" cy="360000"/>
          </a:xfrm>
          <a:prstGeom prst="flowChartDelay">
            <a:avLst/>
          </a:prstGeom>
          <a:solidFill>
            <a:srgbClr val="FF9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266" name="フローチャート: 論理積ゲート 265">
            <a:extLst>
              <a:ext uri="{FF2B5EF4-FFF2-40B4-BE49-F238E27FC236}">
                <a16:creationId xmlns:a16="http://schemas.microsoft.com/office/drawing/2014/main" id="{0243B0BE-C19D-4667-85DA-C25E65841633}"/>
              </a:ext>
            </a:extLst>
          </p:cNvPr>
          <p:cNvSpPr/>
          <p:nvPr/>
        </p:nvSpPr>
        <p:spPr>
          <a:xfrm rot="14396215">
            <a:off x="6181298" y="5263077"/>
            <a:ext cx="360000" cy="360000"/>
          </a:xfrm>
          <a:prstGeom prst="flowChartDelay">
            <a:avLst/>
          </a:prstGeom>
          <a:solidFill>
            <a:srgbClr val="FF9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cxnSp>
        <p:nvCxnSpPr>
          <p:cNvPr id="267" name="直線コネクタ 266">
            <a:extLst>
              <a:ext uri="{FF2B5EF4-FFF2-40B4-BE49-F238E27FC236}">
                <a16:creationId xmlns:a16="http://schemas.microsoft.com/office/drawing/2014/main" id="{004FFFA0-89FB-4C22-8164-DB56A680B285}"/>
              </a:ext>
            </a:extLst>
          </p:cNvPr>
          <p:cNvCxnSpPr>
            <a:cxnSpLocks/>
            <a:stCxn id="266" idx="1"/>
            <a:endCxn id="266" idx="3"/>
          </p:cNvCxnSpPr>
          <p:nvPr/>
        </p:nvCxnSpPr>
        <p:spPr>
          <a:xfrm flipH="1" flipV="1">
            <a:off x="6271126" y="5287292"/>
            <a:ext cx="180344" cy="31157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フローチャート: 論理積ゲート 267">
            <a:extLst>
              <a:ext uri="{FF2B5EF4-FFF2-40B4-BE49-F238E27FC236}">
                <a16:creationId xmlns:a16="http://schemas.microsoft.com/office/drawing/2014/main" id="{0E44F4AD-71EB-477D-A450-BB4AA405EA88}"/>
              </a:ext>
            </a:extLst>
          </p:cNvPr>
          <p:cNvSpPr/>
          <p:nvPr/>
        </p:nvSpPr>
        <p:spPr>
          <a:xfrm rot="14396215">
            <a:off x="5404388" y="5703500"/>
            <a:ext cx="360000" cy="360000"/>
          </a:xfrm>
          <a:prstGeom prst="flowChartDelay">
            <a:avLst/>
          </a:prstGeom>
          <a:solidFill>
            <a:srgbClr val="FF9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269" name="フローチャート: 論理積ゲート 268">
            <a:extLst>
              <a:ext uri="{FF2B5EF4-FFF2-40B4-BE49-F238E27FC236}">
                <a16:creationId xmlns:a16="http://schemas.microsoft.com/office/drawing/2014/main" id="{C7AA4DB2-C02B-44BA-BDEF-0C8F8160B3AD}"/>
              </a:ext>
            </a:extLst>
          </p:cNvPr>
          <p:cNvSpPr/>
          <p:nvPr/>
        </p:nvSpPr>
        <p:spPr>
          <a:xfrm rot="9011320">
            <a:off x="5219262" y="6613156"/>
            <a:ext cx="360000" cy="360000"/>
          </a:xfrm>
          <a:prstGeom prst="flowChartDelay">
            <a:avLst/>
          </a:prstGeom>
          <a:solidFill>
            <a:srgbClr val="FF9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72" name="コネクタ: カギ線 271">
            <a:extLst>
              <a:ext uri="{FF2B5EF4-FFF2-40B4-BE49-F238E27FC236}">
                <a16:creationId xmlns:a16="http://schemas.microsoft.com/office/drawing/2014/main" id="{CE1DD0A2-A731-4557-879B-41378C1D38BF}"/>
              </a:ext>
            </a:extLst>
          </p:cNvPr>
          <p:cNvCxnSpPr>
            <a:cxnSpLocks/>
            <a:stCxn id="296" idx="2"/>
            <a:endCxn id="231" idx="1"/>
          </p:cNvCxnSpPr>
          <p:nvPr/>
        </p:nvCxnSpPr>
        <p:spPr>
          <a:xfrm rot="5400000">
            <a:off x="9423145" y="4213469"/>
            <a:ext cx="1033082" cy="276829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1" name="テキスト ボックス 280">
            <a:extLst>
              <a:ext uri="{FF2B5EF4-FFF2-40B4-BE49-F238E27FC236}">
                <a16:creationId xmlns:a16="http://schemas.microsoft.com/office/drawing/2014/main" id="{791983B2-7588-402D-BA22-DBD668717537}"/>
              </a:ext>
            </a:extLst>
          </p:cNvPr>
          <p:cNvSpPr txBox="1"/>
          <p:nvPr/>
        </p:nvSpPr>
        <p:spPr>
          <a:xfrm>
            <a:off x="8178052" y="7433981"/>
            <a:ext cx="654346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Spacer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2" name="テキスト ボックス 281">
            <a:extLst>
              <a:ext uri="{FF2B5EF4-FFF2-40B4-BE49-F238E27FC236}">
                <a16:creationId xmlns:a16="http://schemas.microsoft.com/office/drawing/2014/main" id="{40323E25-3A73-410C-A3BD-9991F62E997E}"/>
              </a:ext>
            </a:extLst>
          </p:cNvPr>
          <p:cNvSpPr txBox="1"/>
          <p:nvPr/>
        </p:nvSpPr>
        <p:spPr>
          <a:xfrm>
            <a:off x="9382866" y="5083235"/>
            <a:ext cx="1744388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To steering mirror PZT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3" name="テキスト ボックス 282">
            <a:extLst>
              <a:ext uri="{FF2B5EF4-FFF2-40B4-BE49-F238E27FC236}">
                <a16:creationId xmlns:a16="http://schemas.microsoft.com/office/drawing/2014/main" id="{50CFDA11-2760-41E0-A19A-E79BAB4B2295}"/>
              </a:ext>
            </a:extLst>
          </p:cNvPr>
          <p:cNvSpPr txBox="1"/>
          <p:nvPr/>
        </p:nvSpPr>
        <p:spPr>
          <a:xfrm>
            <a:off x="9078928" y="5618597"/>
            <a:ext cx="1521570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To front mirror PZT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4" name="テキスト ボックス 283">
            <a:extLst>
              <a:ext uri="{FF2B5EF4-FFF2-40B4-BE49-F238E27FC236}">
                <a16:creationId xmlns:a16="http://schemas.microsoft.com/office/drawing/2014/main" id="{621506C1-F0AE-4AE1-9FF4-746FEFB7806E}"/>
              </a:ext>
            </a:extLst>
          </p:cNvPr>
          <p:cNvSpPr txBox="1"/>
          <p:nvPr/>
        </p:nvSpPr>
        <p:spPr>
          <a:xfrm>
            <a:off x="6318081" y="7739288"/>
            <a:ext cx="1447833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To end mirror PZT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5" name="テキスト ボックス 284">
            <a:extLst>
              <a:ext uri="{FF2B5EF4-FFF2-40B4-BE49-F238E27FC236}">
                <a16:creationId xmlns:a16="http://schemas.microsoft.com/office/drawing/2014/main" id="{6A6473DA-5C58-414A-BCE9-7C048ECE670B}"/>
              </a:ext>
            </a:extLst>
          </p:cNvPr>
          <p:cNvSpPr txBox="1"/>
          <p:nvPr/>
        </p:nvSpPr>
        <p:spPr>
          <a:xfrm>
            <a:off x="3369751" y="1165657"/>
            <a:ext cx="1417376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To laser freq. PZT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6" name="テキスト ボックス 285">
            <a:extLst>
              <a:ext uri="{FF2B5EF4-FFF2-40B4-BE49-F238E27FC236}">
                <a16:creationId xmlns:a16="http://schemas.microsoft.com/office/drawing/2014/main" id="{E31518B9-8CDE-43DD-ADDE-832691B2BF8E}"/>
              </a:ext>
            </a:extLst>
          </p:cNvPr>
          <p:cNvSpPr txBox="1"/>
          <p:nvPr/>
        </p:nvSpPr>
        <p:spPr>
          <a:xfrm>
            <a:off x="1423744" y="1165657"/>
            <a:ext cx="1558440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To laser freq. temp.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87" name="図 286" descr="フェンス, 光, 挿絵 が含まれている画像&#10;&#10;自動的に生成された説明">
            <a:extLst>
              <a:ext uri="{FF2B5EF4-FFF2-40B4-BE49-F238E27FC236}">
                <a16:creationId xmlns:a16="http://schemas.microsoft.com/office/drawing/2014/main" id="{22B4933D-77D6-4D06-9A27-48DE4D6B97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9505" y="6994288"/>
            <a:ext cx="283465" cy="420625"/>
          </a:xfrm>
          <a:prstGeom prst="rect">
            <a:avLst/>
          </a:prstGeom>
        </p:spPr>
      </p:pic>
      <p:pic>
        <p:nvPicPr>
          <p:cNvPr id="288" name="図 287" descr="座る, 暗い, マウス, 背景 が含まれている画像&#10;&#10;自動的に生成された説明">
            <a:extLst>
              <a:ext uri="{FF2B5EF4-FFF2-40B4-BE49-F238E27FC236}">
                <a16:creationId xmlns:a16="http://schemas.microsoft.com/office/drawing/2014/main" id="{992BBF03-8755-4FE2-A293-B04336C564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881" y="1420663"/>
            <a:ext cx="368809" cy="368809"/>
          </a:xfrm>
          <a:prstGeom prst="rect">
            <a:avLst/>
          </a:prstGeom>
        </p:spPr>
      </p:pic>
      <p:pic>
        <p:nvPicPr>
          <p:cNvPr id="289" name="図 288" descr="アイコン&#10;&#10;自動的に生成された説明">
            <a:extLst>
              <a:ext uri="{FF2B5EF4-FFF2-40B4-BE49-F238E27FC236}">
                <a16:creationId xmlns:a16="http://schemas.microsoft.com/office/drawing/2014/main" id="{0CFDF91C-A12E-42E2-B42D-97627F1715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272" y="2179674"/>
            <a:ext cx="368809" cy="368809"/>
          </a:xfrm>
          <a:prstGeom prst="rect">
            <a:avLst/>
          </a:prstGeom>
        </p:spPr>
      </p:pic>
      <p:sp>
        <p:nvSpPr>
          <p:cNvPr id="293" name="テキスト ボックス 292">
            <a:extLst>
              <a:ext uri="{FF2B5EF4-FFF2-40B4-BE49-F238E27FC236}">
                <a16:creationId xmlns:a16="http://schemas.microsoft.com/office/drawing/2014/main" id="{693841C2-AE0F-4830-AC49-475A57ACDBDA}"/>
              </a:ext>
            </a:extLst>
          </p:cNvPr>
          <p:cNvSpPr txBox="1"/>
          <p:nvPr/>
        </p:nvSpPr>
        <p:spPr>
          <a:xfrm>
            <a:off x="9533952" y="6570094"/>
            <a:ext cx="774571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Beam</a:t>
            </a:r>
          </a:p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dumps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94" name="図 293" descr="アイコン&#10;&#10;自動的に生成された説明">
            <a:extLst>
              <a:ext uri="{FF2B5EF4-FFF2-40B4-BE49-F238E27FC236}">
                <a16:creationId xmlns:a16="http://schemas.microsoft.com/office/drawing/2014/main" id="{91B89BD3-2AB7-46FC-8460-732FEA44D2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350" y="2179674"/>
            <a:ext cx="368809" cy="368809"/>
          </a:xfrm>
          <a:prstGeom prst="rect">
            <a:avLst/>
          </a:prstGeom>
        </p:spPr>
      </p:pic>
      <p:pic>
        <p:nvPicPr>
          <p:cNvPr id="295" name="図 294" descr="アイコン&#10;&#10;自動的に生成された説明">
            <a:extLst>
              <a:ext uri="{FF2B5EF4-FFF2-40B4-BE49-F238E27FC236}">
                <a16:creationId xmlns:a16="http://schemas.microsoft.com/office/drawing/2014/main" id="{6E66F7F9-B2D2-4F67-9100-8F939E0C7C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028" y="5310004"/>
            <a:ext cx="368809" cy="368809"/>
          </a:xfrm>
          <a:prstGeom prst="rect">
            <a:avLst/>
          </a:prstGeom>
        </p:spPr>
      </p:pic>
      <p:pic>
        <p:nvPicPr>
          <p:cNvPr id="296" name="図 295" descr="座る, 暗い, マウス, 背景 が含まれている画像&#10;&#10;自動的に生成された説明">
            <a:extLst>
              <a:ext uri="{FF2B5EF4-FFF2-40B4-BE49-F238E27FC236}">
                <a16:creationId xmlns:a16="http://schemas.microsoft.com/office/drawing/2014/main" id="{DFA9F45A-2DDD-4C20-8E30-B2BA63E20C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9430" y="4712268"/>
            <a:ext cx="368809" cy="368809"/>
          </a:xfrm>
          <a:prstGeom prst="rect">
            <a:avLst/>
          </a:prstGeom>
        </p:spPr>
      </p:pic>
      <p:pic>
        <p:nvPicPr>
          <p:cNvPr id="297" name="図 296" descr="座る, 暗い, マウス, 背景 が含まれている画像&#10;&#10;自動的に生成された説明">
            <a:extLst>
              <a:ext uri="{FF2B5EF4-FFF2-40B4-BE49-F238E27FC236}">
                <a16:creationId xmlns:a16="http://schemas.microsoft.com/office/drawing/2014/main" id="{71C4EADA-A43B-40CF-BB2F-73F3593645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281" y="1354353"/>
            <a:ext cx="368809" cy="368809"/>
          </a:xfrm>
          <a:prstGeom prst="rect">
            <a:avLst/>
          </a:prstGeom>
        </p:spPr>
      </p:pic>
      <p:pic>
        <p:nvPicPr>
          <p:cNvPr id="298" name="図 297" descr="座る, 暗い, マウス, 背景 が含まれている画像&#10;&#10;自動的に生成された説明">
            <a:extLst>
              <a:ext uri="{FF2B5EF4-FFF2-40B4-BE49-F238E27FC236}">
                <a16:creationId xmlns:a16="http://schemas.microsoft.com/office/drawing/2014/main" id="{2FE13774-BF64-45FF-AEC5-F68CAF7386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203" y="1354353"/>
            <a:ext cx="368809" cy="368809"/>
          </a:xfrm>
          <a:prstGeom prst="rect">
            <a:avLst/>
          </a:prstGeom>
        </p:spPr>
      </p:pic>
      <p:sp>
        <p:nvSpPr>
          <p:cNvPr id="188" name="二等辺三角形 187">
            <a:extLst>
              <a:ext uri="{FF2B5EF4-FFF2-40B4-BE49-F238E27FC236}">
                <a16:creationId xmlns:a16="http://schemas.microsoft.com/office/drawing/2014/main" id="{13447AE8-A5BF-4983-99F1-A9DD8F211411}"/>
              </a:ext>
            </a:extLst>
          </p:cNvPr>
          <p:cNvSpPr/>
          <p:nvPr/>
        </p:nvSpPr>
        <p:spPr>
          <a:xfrm>
            <a:off x="3237915" y="1425067"/>
            <a:ext cx="360000" cy="360000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337" name="テキスト ボックス 336">
            <a:extLst>
              <a:ext uri="{FF2B5EF4-FFF2-40B4-BE49-F238E27FC236}">
                <a16:creationId xmlns:a16="http://schemas.microsoft.com/office/drawing/2014/main" id="{AE255B00-DD3D-4C3F-9642-FE4DC29C3509}"/>
              </a:ext>
            </a:extLst>
          </p:cNvPr>
          <p:cNvSpPr txBox="1"/>
          <p:nvPr/>
        </p:nvSpPr>
        <p:spPr>
          <a:xfrm>
            <a:off x="8822487" y="8355125"/>
            <a:ext cx="1711751" cy="434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solidFill>
                  <a:schemeClr val="bg1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Vacuum chamber</a:t>
            </a:r>
          </a:p>
          <a:p>
            <a:pPr algn="ctr">
              <a:lnSpc>
                <a:spcPts val="1400"/>
              </a:lnSpc>
            </a:pPr>
            <a:r>
              <a:rPr lang="en-US" altLang="ja-JP" sz="1100" dirty="0">
                <a:solidFill>
                  <a:schemeClr val="bg1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 – 10 Pa</a:t>
            </a:r>
            <a:endParaRPr kumimoji="1" lang="ja-JP" altLang="en-US" sz="1100" dirty="0">
              <a:solidFill>
                <a:schemeClr val="bg1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38" name="テキスト ボックス 337">
            <a:extLst>
              <a:ext uri="{FF2B5EF4-FFF2-40B4-BE49-F238E27FC236}">
                <a16:creationId xmlns:a16="http://schemas.microsoft.com/office/drawing/2014/main" id="{5F18C319-149D-450E-BD2A-FA30511CD336}"/>
              </a:ext>
            </a:extLst>
          </p:cNvPr>
          <p:cNvSpPr txBox="1"/>
          <p:nvPr/>
        </p:nvSpPr>
        <p:spPr>
          <a:xfrm>
            <a:off x="7561311" y="6643973"/>
            <a:ext cx="1189749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Coupled cavity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77" name="直線コネクタ 276">
            <a:extLst>
              <a:ext uri="{FF2B5EF4-FFF2-40B4-BE49-F238E27FC236}">
                <a16:creationId xmlns:a16="http://schemas.microsoft.com/office/drawing/2014/main" id="{3A4B1BB5-0FDC-44E7-BC88-4C8A8906C2D9}"/>
              </a:ext>
            </a:extLst>
          </p:cNvPr>
          <p:cNvCxnSpPr>
            <a:cxnSpLocks/>
            <a:endCxn id="278" idx="1"/>
          </p:cNvCxnSpPr>
          <p:nvPr/>
        </p:nvCxnSpPr>
        <p:spPr>
          <a:xfrm flipV="1">
            <a:off x="7400199" y="7184297"/>
            <a:ext cx="1589512" cy="20304"/>
          </a:xfrm>
          <a:prstGeom prst="line">
            <a:avLst/>
          </a:prstGeom>
          <a:ln w="7620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線コネクタ 167">
            <a:extLst>
              <a:ext uri="{FF2B5EF4-FFF2-40B4-BE49-F238E27FC236}">
                <a16:creationId xmlns:a16="http://schemas.microsoft.com/office/drawing/2014/main" id="{66A44A20-CF98-464C-8A91-265678E462AC}"/>
              </a:ext>
            </a:extLst>
          </p:cNvPr>
          <p:cNvCxnSpPr>
            <a:cxnSpLocks/>
            <a:stCxn id="171" idx="3"/>
            <a:endCxn id="278" idx="1"/>
          </p:cNvCxnSpPr>
          <p:nvPr/>
        </p:nvCxnSpPr>
        <p:spPr>
          <a:xfrm>
            <a:off x="8535341" y="6375321"/>
            <a:ext cx="454370" cy="808976"/>
          </a:xfrm>
          <a:prstGeom prst="line">
            <a:avLst/>
          </a:prstGeom>
          <a:ln w="7620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直線コネクタ 278">
            <a:extLst>
              <a:ext uri="{FF2B5EF4-FFF2-40B4-BE49-F238E27FC236}">
                <a16:creationId xmlns:a16="http://schemas.microsoft.com/office/drawing/2014/main" id="{963EC1BE-A15D-4BF4-B21C-271F899F1E27}"/>
              </a:ext>
            </a:extLst>
          </p:cNvPr>
          <p:cNvCxnSpPr>
            <a:cxnSpLocks noChangeAspect="1"/>
          </p:cNvCxnSpPr>
          <p:nvPr/>
        </p:nvCxnSpPr>
        <p:spPr>
          <a:xfrm flipH="1" flipV="1">
            <a:off x="8752365" y="6748019"/>
            <a:ext cx="599399" cy="103851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直線コネクタ 272">
            <a:extLst>
              <a:ext uri="{FF2B5EF4-FFF2-40B4-BE49-F238E27FC236}">
                <a16:creationId xmlns:a16="http://schemas.microsoft.com/office/drawing/2014/main" id="{A3DC5BDD-68D1-4226-BA7E-340CB42582AE}"/>
              </a:ext>
            </a:extLst>
          </p:cNvPr>
          <p:cNvCxnSpPr>
            <a:cxnSpLocks/>
          </p:cNvCxnSpPr>
          <p:nvPr/>
        </p:nvCxnSpPr>
        <p:spPr>
          <a:xfrm flipH="1" flipV="1">
            <a:off x="8424354" y="5048441"/>
            <a:ext cx="110987" cy="132688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直線コネクタ 273">
            <a:extLst>
              <a:ext uri="{FF2B5EF4-FFF2-40B4-BE49-F238E27FC236}">
                <a16:creationId xmlns:a16="http://schemas.microsoft.com/office/drawing/2014/main" id="{EE4B64A3-C19A-4E06-8CAE-32E488C621A8}"/>
              </a:ext>
            </a:extLst>
          </p:cNvPr>
          <p:cNvCxnSpPr>
            <a:cxnSpLocks/>
            <a:stCxn id="171" idx="3"/>
          </p:cNvCxnSpPr>
          <p:nvPr/>
        </p:nvCxnSpPr>
        <p:spPr>
          <a:xfrm flipH="1" flipV="1">
            <a:off x="6269079" y="4815215"/>
            <a:ext cx="2266262" cy="156010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直線コネクタ 269">
            <a:extLst>
              <a:ext uri="{FF2B5EF4-FFF2-40B4-BE49-F238E27FC236}">
                <a16:creationId xmlns:a16="http://schemas.microsoft.com/office/drawing/2014/main" id="{1DBBA42C-B376-4CAF-A83F-0A3AFA4F5F11}"/>
              </a:ext>
            </a:extLst>
          </p:cNvPr>
          <p:cNvCxnSpPr>
            <a:cxnSpLocks/>
            <a:stCxn id="171" idx="3"/>
            <a:endCxn id="271" idx="3"/>
          </p:cNvCxnSpPr>
          <p:nvPr/>
        </p:nvCxnSpPr>
        <p:spPr>
          <a:xfrm flipH="1" flipV="1">
            <a:off x="7483537" y="4552970"/>
            <a:ext cx="1051804" cy="182235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正方形/長方形 275">
            <a:extLst>
              <a:ext uri="{FF2B5EF4-FFF2-40B4-BE49-F238E27FC236}">
                <a16:creationId xmlns:a16="http://schemas.microsoft.com/office/drawing/2014/main" id="{0E71F557-C578-4DE3-9D8F-EA546AADCAC3}"/>
              </a:ext>
            </a:extLst>
          </p:cNvPr>
          <p:cNvSpPr/>
          <p:nvPr/>
        </p:nvSpPr>
        <p:spPr>
          <a:xfrm rot="-3600000">
            <a:off x="8388354" y="4716087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271" name="正方形/長方形 270">
            <a:extLst>
              <a:ext uri="{FF2B5EF4-FFF2-40B4-BE49-F238E27FC236}">
                <a16:creationId xmlns:a16="http://schemas.microsoft.com/office/drawing/2014/main" id="{2B670E98-58D1-469A-A819-47E20E8862F8}"/>
              </a:ext>
            </a:extLst>
          </p:cNvPr>
          <p:cNvSpPr/>
          <p:nvPr/>
        </p:nvSpPr>
        <p:spPr>
          <a:xfrm rot="1800000">
            <a:off x="7349183" y="4246970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991A74CB-2C28-44A4-A713-DBE75AF2B717}"/>
              </a:ext>
            </a:extLst>
          </p:cNvPr>
          <p:cNvGrpSpPr/>
          <p:nvPr/>
        </p:nvGrpSpPr>
        <p:grpSpPr>
          <a:xfrm rot="12867681">
            <a:off x="5957381" y="4545865"/>
            <a:ext cx="360000" cy="360000"/>
            <a:chOff x="2148928" y="4763876"/>
            <a:chExt cx="360000" cy="360000"/>
          </a:xfrm>
          <a:solidFill>
            <a:srgbClr val="FF99FF"/>
          </a:solidFill>
        </p:grpSpPr>
        <p:sp>
          <p:nvSpPr>
            <p:cNvPr id="264" name="フローチャート: 論理積ゲート 263">
              <a:extLst>
                <a:ext uri="{FF2B5EF4-FFF2-40B4-BE49-F238E27FC236}">
                  <a16:creationId xmlns:a16="http://schemas.microsoft.com/office/drawing/2014/main" id="{B6841CC6-2839-411E-AED5-32F9A3D8A784}"/>
                </a:ext>
              </a:extLst>
            </p:cNvPr>
            <p:cNvSpPr/>
            <p:nvPr/>
          </p:nvSpPr>
          <p:spPr>
            <a:xfrm>
              <a:off x="2148928" y="4763876"/>
              <a:ext cx="360000" cy="360000"/>
            </a:xfrm>
            <a:prstGeom prst="flowChartDelay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cxnSp>
          <p:nvCxnSpPr>
            <p:cNvPr id="265" name="直線コネクタ 264">
              <a:extLst>
                <a:ext uri="{FF2B5EF4-FFF2-40B4-BE49-F238E27FC236}">
                  <a16:creationId xmlns:a16="http://schemas.microsoft.com/office/drawing/2014/main" id="{30928EC7-391D-4E04-A05E-71FB69E2C20C}"/>
                </a:ext>
              </a:extLst>
            </p:cNvPr>
            <p:cNvCxnSpPr>
              <a:stCxn id="264" idx="1"/>
              <a:endCxn id="264" idx="3"/>
            </p:cNvCxnSpPr>
            <p:nvPr/>
          </p:nvCxnSpPr>
          <p:spPr>
            <a:xfrm>
              <a:off x="2148928" y="4943876"/>
              <a:ext cx="360000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0" name="フローチャート: 論理積ゲート 279">
            <a:extLst>
              <a:ext uri="{FF2B5EF4-FFF2-40B4-BE49-F238E27FC236}">
                <a16:creationId xmlns:a16="http://schemas.microsoft.com/office/drawing/2014/main" id="{C3872EBB-E8F0-4615-9EB4-8E3255AE2502}"/>
              </a:ext>
            </a:extLst>
          </p:cNvPr>
          <p:cNvSpPr/>
          <p:nvPr/>
        </p:nvSpPr>
        <p:spPr>
          <a:xfrm rot="3600000">
            <a:off x="9228414" y="7704155"/>
            <a:ext cx="360000" cy="360000"/>
          </a:xfrm>
          <a:prstGeom prst="flowChartDelay">
            <a:avLst/>
          </a:prstGeom>
          <a:solidFill>
            <a:srgbClr val="FF9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1" name="直線コネクタ 290">
            <a:extLst>
              <a:ext uri="{FF2B5EF4-FFF2-40B4-BE49-F238E27FC236}">
                <a16:creationId xmlns:a16="http://schemas.microsoft.com/office/drawing/2014/main" id="{5A4A4882-53E1-4B04-82A2-C0A5E430BB9D}"/>
              </a:ext>
            </a:extLst>
          </p:cNvPr>
          <p:cNvCxnSpPr>
            <a:cxnSpLocks/>
            <a:stCxn id="287" idx="1"/>
          </p:cNvCxnSpPr>
          <p:nvPr/>
        </p:nvCxnSpPr>
        <p:spPr>
          <a:xfrm flipH="1" flipV="1">
            <a:off x="6428758" y="7201501"/>
            <a:ext cx="3350747" cy="31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フローチャート: 論理積ゲート 291">
            <a:extLst>
              <a:ext uri="{FF2B5EF4-FFF2-40B4-BE49-F238E27FC236}">
                <a16:creationId xmlns:a16="http://schemas.microsoft.com/office/drawing/2014/main" id="{2254490B-8B90-4468-9D7C-7C9AB9B5B39F}"/>
              </a:ext>
            </a:extLst>
          </p:cNvPr>
          <p:cNvSpPr/>
          <p:nvPr/>
        </p:nvSpPr>
        <p:spPr>
          <a:xfrm flipH="1">
            <a:off x="6344303" y="7021500"/>
            <a:ext cx="360000" cy="360000"/>
          </a:xfrm>
          <a:prstGeom prst="flowChartDelay">
            <a:avLst/>
          </a:prstGeom>
          <a:solidFill>
            <a:srgbClr val="FF9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8" name="正方形/長方形 277">
            <a:extLst>
              <a:ext uri="{FF2B5EF4-FFF2-40B4-BE49-F238E27FC236}">
                <a16:creationId xmlns:a16="http://schemas.microsoft.com/office/drawing/2014/main" id="{671364B0-3E98-488E-BCCE-C02610DE2FE4}"/>
              </a:ext>
            </a:extLst>
          </p:cNvPr>
          <p:cNvSpPr/>
          <p:nvPr/>
        </p:nvSpPr>
        <p:spPr>
          <a:xfrm rot="1800000">
            <a:off x="8980065" y="6950297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231D2C5D-F634-46B8-B6A3-49A3DF8B2FE1}"/>
              </a:ext>
            </a:extLst>
          </p:cNvPr>
          <p:cNvSpPr/>
          <p:nvPr/>
        </p:nvSpPr>
        <p:spPr>
          <a:xfrm>
            <a:off x="8037970" y="6934600"/>
            <a:ext cx="144000" cy="540000"/>
          </a:xfrm>
          <a:custGeom>
            <a:avLst/>
            <a:gdLst>
              <a:gd name="connsiteX0" fmla="*/ 359245 w 359245"/>
              <a:gd name="connsiteY0" fmla="*/ 0 h 936000"/>
              <a:gd name="connsiteX1" fmla="*/ 79302 w 359245"/>
              <a:gd name="connsiteY1" fmla="*/ 0 h 936000"/>
              <a:gd name="connsiteX2" fmla="*/ 64740 w 359245"/>
              <a:gd name="connsiteY2" fmla="*/ 39788 h 936000"/>
              <a:gd name="connsiteX3" fmla="*/ 0 w 359245"/>
              <a:gd name="connsiteY3" fmla="*/ 468000 h 936000"/>
              <a:gd name="connsiteX4" fmla="*/ 64740 w 359245"/>
              <a:gd name="connsiteY4" fmla="*/ 896212 h 936000"/>
              <a:gd name="connsiteX5" fmla="*/ 79302 w 359245"/>
              <a:gd name="connsiteY5" fmla="*/ 936000 h 936000"/>
              <a:gd name="connsiteX6" fmla="*/ 359245 w 359245"/>
              <a:gd name="connsiteY6" fmla="*/ 936000 h 9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9245" h="936000">
                <a:moveTo>
                  <a:pt x="359245" y="0"/>
                </a:moveTo>
                <a:lnTo>
                  <a:pt x="79302" y="0"/>
                </a:lnTo>
                <a:lnTo>
                  <a:pt x="64740" y="39788"/>
                </a:lnTo>
                <a:cubicBezTo>
                  <a:pt x="22666" y="175060"/>
                  <a:pt x="0" y="318883"/>
                  <a:pt x="0" y="468000"/>
                </a:cubicBezTo>
                <a:cubicBezTo>
                  <a:pt x="0" y="617117"/>
                  <a:pt x="22666" y="760940"/>
                  <a:pt x="64740" y="896212"/>
                </a:cubicBezTo>
                <a:lnTo>
                  <a:pt x="79302" y="936000"/>
                </a:lnTo>
                <a:lnTo>
                  <a:pt x="359245" y="936000"/>
                </a:lnTo>
                <a:close/>
              </a:path>
            </a:pathLst>
          </a:cu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AD21D53E-D7C8-46F2-A6DD-5105D4DD9077}"/>
              </a:ext>
            </a:extLst>
          </p:cNvPr>
          <p:cNvSpPr/>
          <p:nvPr/>
        </p:nvSpPr>
        <p:spPr>
          <a:xfrm>
            <a:off x="7390994" y="7038823"/>
            <a:ext cx="108000" cy="36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0" name="フリーフォーム: 図形 169">
            <a:extLst>
              <a:ext uri="{FF2B5EF4-FFF2-40B4-BE49-F238E27FC236}">
                <a16:creationId xmlns:a16="http://schemas.microsoft.com/office/drawing/2014/main" id="{3141DF1B-7B37-40EC-B0B0-A222931F5FC8}"/>
              </a:ext>
            </a:extLst>
          </p:cNvPr>
          <p:cNvSpPr/>
          <p:nvPr/>
        </p:nvSpPr>
        <p:spPr>
          <a:xfrm>
            <a:off x="7265647" y="6934600"/>
            <a:ext cx="180000" cy="540000"/>
          </a:xfrm>
          <a:custGeom>
            <a:avLst/>
            <a:gdLst>
              <a:gd name="connsiteX0" fmla="*/ 314081 w 314081"/>
              <a:gd name="connsiteY0" fmla="*/ 0 h 936000"/>
              <a:gd name="connsiteX1" fmla="*/ 0 w 314081"/>
              <a:gd name="connsiteY1" fmla="*/ 0 h 936000"/>
              <a:gd name="connsiteX2" fmla="*/ 0 w 314081"/>
              <a:gd name="connsiteY2" fmla="*/ 936000 h 936000"/>
              <a:gd name="connsiteX3" fmla="*/ 314081 w 314081"/>
              <a:gd name="connsiteY3" fmla="*/ 936000 h 936000"/>
              <a:gd name="connsiteX4" fmla="*/ 299519 w 314081"/>
              <a:gd name="connsiteY4" fmla="*/ 896212 h 936000"/>
              <a:gd name="connsiteX5" fmla="*/ 234779 w 314081"/>
              <a:gd name="connsiteY5" fmla="*/ 468000 h 936000"/>
              <a:gd name="connsiteX6" fmla="*/ 299519 w 314081"/>
              <a:gd name="connsiteY6" fmla="*/ 39788 h 9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081" h="936000">
                <a:moveTo>
                  <a:pt x="314081" y="0"/>
                </a:moveTo>
                <a:lnTo>
                  <a:pt x="0" y="0"/>
                </a:lnTo>
                <a:lnTo>
                  <a:pt x="0" y="936000"/>
                </a:lnTo>
                <a:lnTo>
                  <a:pt x="314081" y="936000"/>
                </a:lnTo>
                <a:lnTo>
                  <a:pt x="299519" y="896212"/>
                </a:lnTo>
                <a:cubicBezTo>
                  <a:pt x="257445" y="760940"/>
                  <a:pt x="234779" y="617117"/>
                  <a:pt x="234779" y="468000"/>
                </a:cubicBezTo>
                <a:cubicBezTo>
                  <a:pt x="234779" y="318883"/>
                  <a:pt x="257445" y="175060"/>
                  <a:pt x="299519" y="39788"/>
                </a:cubicBezTo>
                <a:close/>
              </a:path>
            </a:pathLst>
          </a:cu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1" name="正方形/長方形 170">
            <a:extLst>
              <a:ext uri="{FF2B5EF4-FFF2-40B4-BE49-F238E27FC236}">
                <a16:creationId xmlns:a16="http://schemas.microsoft.com/office/drawing/2014/main" id="{EFE689E9-C1B9-4775-978A-5DA2DCF47445}"/>
              </a:ext>
            </a:extLst>
          </p:cNvPr>
          <p:cNvSpPr/>
          <p:nvPr/>
        </p:nvSpPr>
        <p:spPr>
          <a:xfrm rot="3600000">
            <a:off x="8427341" y="6042967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185" name="正方形/長方形 184">
            <a:extLst>
              <a:ext uri="{FF2B5EF4-FFF2-40B4-BE49-F238E27FC236}">
                <a16:creationId xmlns:a16="http://schemas.microsoft.com/office/drawing/2014/main" id="{DEE09D9F-8EB3-4398-842A-C1E35B4043DD}"/>
              </a:ext>
            </a:extLst>
          </p:cNvPr>
          <p:cNvSpPr/>
          <p:nvPr/>
        </p:nvSpPr>
        <p:spPr>
          <a:xfrm rot="3600000">
            <a:off x="8411925" y="6035375"/>
            <a:ext cx="72000" cy="36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231" name="楕円 230">
            <a:extLst>
              <a:ext uri="{FF2B5EF4-FFF2-40B4-BE49-F238E27FC236}">
                <a16:creationId xmlns:a16="http://schemas.microsoft.com/office/drawing/2014/main" id="{9903E003-4F8F-47E1-964D-3A63B21352D9}"/>
              </a:ext>
            </a:extLst>
          </p:cNvPr>
          <p:cNvSpPr/>
          <p:nvPr/>
        </p:nvSpPr>
        <p:spPr>
          <a:xfrm>
            <a:off x="8548841" y="6107464"/>
            <a:ext cx="45719" cy="4571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5" name="テキスト ボックス 274">
            <a:extLst>
              <a:ext uri="{FF2B5EF4-FFF2-40B4-BE49-F238E27FC236}">
                <a16:creationId xmlns:a16="http://schemas.microsoft.com/office/drawing/2014/main" id="{6ECFFF40-EC8D-4890-BD58-8345EC3C2AE4}"/>
              </a:ext>
            </a:extLst>
          </p:cNvPr>
          <p:cNvSpPr txBox="1"/>
          <p:nvPr/>
        </p:nvSpPr>
        <p:spPr>
          <a:xfrm>
            <a:off x="7274562" y="5868237"/>
            <a:ext cx="1040670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Optical lever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9759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26A373B6-5C9B-4325-B9EC-4F03B789D464}"/>
              </a:ext>
            </a:extLst>
          </p:cNvPr>
          <p:cNvGrpSpPr/>
          <p:nvPr/>
        </p:nvGrpSpPr>
        <p:grpSpPr>
          <a:xfrm flipH="1">
            <a:off x="6189062" y="7024600"/>
            <a:ext cx="360000" cy="360000"/>
            <a:chOff x="6773315" y="7688987"/>
            <a:chExt cx="360000" cy="360000"/>
          </a:xfrm>
        </p:grpSpPr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64ED3FB1-AD09-4829-A67E-5822216B978B}"/>
                </a:ext>
              </a:extLst>
            </p:cNvPr>
            <p:cNvSpPr/>
            <p:nvPr/>
          </p:nvSpPr>
          <p:spPr>
            <a:xfrm rot="16200000" flipV="1">
              <a:off x="6773315" y="7688987"/>
              <a:ext cx="360000" cy="360000"/>
            </a:xfrm>
            <a:prstGeom prst="rect">
              <a:avLst/>
            </a:prstGeom>
            <a:solidFill>
              <a:srgbClr val="66FF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5570DC64-040D-49CA-992A-7D72ED2B1AC5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6773315" y="7688987"/>
              <a:ext cx="36000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0EB9CBBC-EFCC-4ABA-955F-40E23CBFE56A}"/>
              </a:ext>
            </a:extLst>
          </p:cNvPr>
          <p:cNvSpPr/>
          <p:nvPr/>
        </p:nvSpPr>
        <p:spPr>
          <a:xfrm rot="19800000">
            <a:off x="9290222" y="7807039"/>
            <a:ext cx="360000" cy="36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E9FAF86C-EA29-46E7-8663-25C34E541DF2}"/>
              </a:ext>
            </a:extLst>
          </p:cNvPr>
          <p:cNvCxnSpPr>
            <a:cxnSpLocks/>
          </p:cNvCxnSpPr>
          <p:nvPr/>
        </p:nvCxnSpPr>
        <p:spPr>
          <a:xfrm flipH="1">
            <a:off x="9406540" y="7741154"/>
            <a:ext cx="125242" cy="49177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632EF476-53A0-4F33-9A93-8EFE4244B274}"/>
              </a:ext>
            </a:extLst>
          </p:cNvPr>
          <p:cNvSpPr/>
          <p:nvPr/>
        </p:nvSpPr>
        <p:spPr>
          <a:xfrm>
            <a:off x="7315702" y="6934600"/>
            <a:ext cx="1809184" cy="540000"/>
          </a:xfrm>
          <a:custGeom>
            <a:avLst/>
            <a:gdLst>
              <a:gd name="connsiteX0" fmla="*/ 0 w 1809184"/>
              <a:gd name="connsiteY0" fmla="*/ 0 h 540000"/>
              <a:gd name="connsiteX1" fmla="*/ 1809184 w 1809184"/>
              <a:gd name="connsiteY1" fmla="*/ 0 h 540000"/>
              <a:gd name="connsiteX2" fmla="*/ 1664907 w 1809184"/>
              <a:gd name="connsiteY2" fmla="*/ 540000 h 540000"/>
              <a:gd name="connsiteX3" fmla="*/ 0 w 1809184"/>
              <a:gd name="connsiteY3" fmla="*/ 540000 h 5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9184" h="540000">
                <a:moveTo>
                  <a:pt x="0" y="0"/>
                </a:moveTo>
                <a:lnTo>
                  <a:pt x="1809184" y="0"/>
                </a:lnTo>
                <a:lnTo>
                  <a:pt x="1664907" y="540000"/>
                </a:lnTo>
                <a:lnTo>
                  <a:pt x="0" y="540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4C2A565-7449-447D-AEC4-5435F6774803}"/>
              </a:ext>
            </a:extLst>
          </p:cNvPr>
          <p:cNvSpPr/>
          <p:nvPr/>
        </p:nvSpPr>
        <p:spPr>
          <a:xfrm rot="19800000">
            <a:off x="7752992" y="5151846"/>
            <a:ext cx="360000" cy="36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6C4992BE-AB6C-42E5-8C3E-A9EFA07582DA}"/>
              </a:ext>
            </a:extLst>
          </p:cNvPr>
          <p:cNvCxnSpPr>
            <a:cxnSpLocks/>
          </p:cNvCxnSpPr>
          <p:nvPr/>
        </p:nvCxnSpPr>
        <p:spPr>
          <a:xfrm flipH="1" flipV="1">
            <a:off x="6986698" y="465668"/>
            <a:ext cx="3459" cy="78224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9B7690A-CC6C-4F92-AC92-A8396CF797EE}"/>
              </a:ext>
            </a:extLst>
          </p:cNvPr>
          <p:cNvSpPr/>
          <p:nvPr/>
        </p:nvSpPr>
        <p:spPr>
          <a:xfrm rot="16200000" flipV="1">
            <a:off x="6806698" y="2503585"/>
            <a:ext cx="360000" cy="36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8974060-128D-4328-81B6-CA8C05F55448}"/>
              </a:ext>
            </a:extLst>
          </p:cNvPr>
          <p:cNvGrpSpPr/>
          <p:nvPr/>
        </p:nvGrpSpPr>
        <p:grpSpPr>
          <a:xfrm rot="3000000">
            <a:off x="4788594" y="4588741"/>
            <a:ext cx="360000" cy="485138"/>
            <a:chOff x="922249" y="2714955"/>
            <a:chExt cx="360000" cy="485138"/>
          </a:xfrm>
          <a:solidFill>
            <a:srgbClr val="66FFFF"/>
          </a:solidFill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910EBC95-43F7-4033-9508-538E6D14B686}"/>
                </a:ext>
              </a:extLst>
            </p:cNvPr>
            <p:cNvSpPr/>
            <p:nvPr/>
          </p:nvSpPr>
          <p:spPr>
            <a:xfrm>
              <a:off x="922249" y="2780181"/>
              <a:ext cx="360000" cy="360000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7558F815-A4EE-4B9D-A13D-D2A2E31A1786}"/>
                </a:ext>
              </a:extLst>
            </p:cNvPr>
            <p:cNvCxnSpPr>
              <a:cxnSpLocks/>
            </p:cNvCxnSpPr>
            <p:nvPr/>
          </p:nvCxnSpPr>
          <p:spPr>
            <a:xfrm rot="18000000">
              <a:off x="861710" y="2896851"/>
              <a:ext cx="485138" cy="121345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7CBE28F5-9CFE-4B4D-B0F6-4C2F55CB5672}"/>
              </a:ext>
            </a:extLst>
          </p:cNvPr>
          <p:cNvCxnSpPr>
            <a:cxnSpLocks/>
            <a:endCxn id="12" idx="3"/>
          </p:cNvCxnSpPr>
          <p:nvPr/>
        </p:nvCxnSpPr>
        <p:spPr>
          <a:xfrm>
            <a:off x="10507116" y="3635326"/>
            <a:ext cx="0" cy="91746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51D2E94-BDE1-4B5D-82CB-DF25B19D4718}"/>
              </a:ext>
            </a:extLst>
          </p:cNvPr>
          <p:cNvCxnSpPr>
            <a:cxnSpLocks/>
            <a:stCxn id="12" idx="3"/>
          </p:cNvCxnSpPr>
          <p:nvPr/>
        </p:nvCxnSpPr>
        <p:spPr>
          <a:xfrm flipH="1">
            <a:off x="7483538" y="4552794"/>
            <a:ext cx="3023578" cy="1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73BB7A1-78C3-4001-8C7C-1EC55C127E3C}"/>
              </a:ext>
            </a:extLst>
          </p:cNvPr>
          <p:cNvCxnSpPr>
            <a:cxnSpLocks/>
          </p:cNvCxnSpPr>
          <p:nvPr/>
        </p:nvCxnSpPr>
        <p:spPr>
          <a:xfrm>
            <a:off x="6302734" y="2683584"/>
            <a:ext cx="68050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B1C76BF0-4AAD-4EB4-A509-1E3B74403D7A}"/>
              </a:ext>
            </a:extLst>
          </p:cNvPr>
          <p:cNvCxnSpPr>
            <a:cxnSpLocks/>
          </p:cNvCxnSpPr>
          <p:nvPr/>
        </p:nvCxnSpPr>
        <p:spPr>
          <a:xfrm rot="16200000" flipV="1">
            <a:off x="6806698" y="2503585"/>
            <a:ext cx="36000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6EDFAC91-6E86-4D1F-9129-98F6C3DA9F87}"/>
              </a:ext>
            </a:extLst>
          </p:cNvPr>
          <p:cNvCxnSpPr/>
          <p:nvPr/>
        </p:nvCxnSpPr>
        <p:spPr>
          <a:xfrm rot="19800000">
            <a:off x="7752992" y="5151846"/>
            <a:ext cx="36000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5437D589-CB9F-44CC-91A7-2E24D857ABD4}"/>
              </a:ext>
            </a:extLst>
          </p:cNvPr>
          <p:cNvGrpSpPr/>
          <p:nvPr/>
        </p:nvGrpSpPr>
        <p:grpSpPr>
          <a:xfrm rot="3000000">
            <a:off x="5557210" y="5511667"/>
            <a:ext cx="360000" cy="480064"/>
            <a:chOff x="922249" y="2719068"/>
            <a:chExt cx="360000" cy="480064"/>
          </a:xfrm>
          <a:solidFill>
            <a:srgbClr val="66FFFF"/>
          </a:solidFill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CEC75BC0-B6B0-4005-B194-7A617E1F6E2A}"/>
                </a:ext>
              </a:extLst>
            </p:cNvPr>
            <p:cNvSpPr/>
            <p:nvPr/>
          </p:nvSpPr>
          <p:spPr>
            <a:xfrm>
              <a:off x="922249" y="2780181"/>
              <a:ext cx="360000" cy="360000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207D1CFA-A122-41FD-8A82-FF970ECF002F}"/>
                </a:ext>
              </a:extLst>
            </p:cNvPr>
            <p:cNvCxnSpPr>
              <a:cxnSpLocks/>
            </p:cNvCxnSpPr>
            <p:nvPr/>
          </p:nvCxnSpPr>
          <p:spPr>
            <a:xfrm rot="18000000">
              <a:off x="866929" y="2895644"/>
              <a:ext cx="480064" cy="126912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A6DC9EDD-5D7B-4C54-B7F7-502572A2E638}"/>
              </a:ext>
            </a:extLst>
          </p:cNvPr>
          <p:cNvCxnSpPr>
            <a:cxnSpLocks/>
            <a:stCxn id="118" idx="3"/>
            <a:endCxn id="143" idx="3"/>
          </p:cNvCxnSpPr>
          <p:nvPr/>
        </p:nvCxnSpPr>
        <p:spPr>
          <a:xfrm flipH="1" flipV="1">
            <a:off x="4303207" y="4048750"/>
            <a:ext cx="1937123" cy="229882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FE944F9-C763-4B9F-8C92-65D58C4E04D6}"/>
              </a:ext>
            </a:extLst>
          </p:cNvPr>
          <p:cNvSpPr/>
          <p:nvPr/>
        </p:nvSpPr>
        <p:spPr>
          <a:xfrm rot="2700000">
            <a:off x="10598994" y="4501772"/>
            <a:ext cx="72000" cy="36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A2BAFF0-255B-4B4B-BAA2-D0B423102771}"/>
              </a:ext>
            </a:extLst>
          </p:cNvPr>
          <p:cNvSpPr txBox="1"/>
          <p:nvPr/>
        </p:nvSpPr>
        <p:spPr>
          <a:xfrm>
            <a:off x="7116358" y="2466313"/>
            <a:ext cx="602665" cy="434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BS</a:t>
            </a:r>
          </a:p>
          <a:p>
            <a:pPr algn="ctr">
              <a:lnSpc>
                <a:spcPts val="1400"/>
              </a:lnSpc>
            </a:pP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10:90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E4AFA54-D938-467C-BA5D-D0B12A77DE2C}"/>
              </a:ext>
            </a:extLst>
          </p:cNvPr>
          <p:cNvSpPr txBox="1"/>
          <p:nvPr/>
        </p:nvSpPr>
        <p:spPr>
          <a:xfrm>
            <a:off x="7233715" y="5005333"/>
            <a:ext cx="598241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50:50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6208698-51D6-4C97-B976-5A4CAA61E378}"/>
              </a:ext>
            </a:extLst>
          </p:cNvPr>
          <p:cNvSpPr txBox="1"/>
          <p:nvPr/>
        </p:nvSpPr>
        <p:spPr>
          <a:xfrm>
            <a:off x="5559446" y="2547650"/>
            <a:ext cx="426720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PD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90434AC-7EBA-42C5-A1EA-F840474B583B}"/>
              </a:ext>
            </a:extLst>
          </p:cNvPr>
          <p:cNvSpPr txBox="1"/>
          <p:nvPr/>
        </p:nvSpPr>
        <p:spPr>
          <a:xfrm>
            <a:off x="5128314" y="8016759"/>
            <a:ext cx="562976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QPD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0D19444D-8BB3-4B5C-86F5-B389B4882BED}"/>
              </a:ext>
            </a:extLst>
          </p:cNvPr>
          <p:cNvSpPr txBox="1"/>
          <p:nvPr/>
        </p:nvSpPr>
        <p:spPr>
          <a:xfrm>
            <a:off x="3473674" y="5796130"/>
            <a:ext cx="787395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RFQPD</a:t>
            </a:r>
          </a:p>
          <a:p>
            <a:pPr algn="ctr"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15 MHz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7DB8521-8EC8-4E01-B524-A1B5936F4201}"/>
              </a:ext>
            </a:extLst>
          </p:cNvPr>
          <p:cNvSpPr txBox="1"/>
          <p:nvPr/>
        </p:nvSpPr>
        <p:spPr>
          <a:xfrm>
            <a:off x="3381938" y="5083625"/>
            <a:ext cx="840294" cy="434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RFPD</a:t>
            </a:r>
          </a:p>
          <a:p>
            <a:pPr algn="ctr">
              <a:lnSpc>
                <a:spcPts val="1400"/>
              </a:lnSpc>
            </a:pP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3.51 MHz</a:t>
            </a:r>
            <a:endParaRPr kumimoji="1" lang="ja-JP" altLang="en-US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" name="楕円 43">
            <a:extLst>
              <a:ext uri="{FF2B5EF4-FFF2-40B4-BE49-F238E27FC236}">
                <a16:creationId xmlns:a16="http://schemas.microsoft.com/office/drawing/2014/main" id="{227629AA-6FC2-4499-A31F-D21DCD7886B6}"/>
              </a:ext>
            </a:extLst>
          </p:cNvPr>
          <p:cNvSpPr/>
          <p:nvPr/>
        </p:nvSpPr>
        <p:spPr>
          <a:xfrm>
            <a:off x="7453275" y="7292340"/>
            <a:ext cx="45719" cy="4571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6ABAF7A3-DDE9-42E8-B732-0CC49EADDA60}"/>
              </a:ext>
            </a:extLst>
          </p:cNvPr>
          <p:cNvSpPr txBox="1"/>
          <p:nvPr/>
        </p:nvSpPr>
        <p:spPr>
          <a:xfrm>
            <a:off x="5736382" y="8437039"/>
            <a:ext cx="1040670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Optical lever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EDE9BC7D-A72D-4181-9CD5-D9668C528719}"/>
              </a:ext>
            </a:extLst>
          </p:cNvPr>
          <p:cNvSpPr txBox="1"/>
          <p:nvPr/>
        </p:nvSpPr>
        <p:spPr>
          <a:xfrm>
            <a:off x="8178052" y="7433981"/>
            <a:ext cx="654346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Spacer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A84981E5-7168-4AB6-AFA3-46E275F48FEF}"/>
              </a:ext>
            </a:extLst>
          </p:cNvPr>
          <p:cNvSpPr txBox="1"/>
          <p:nvPr/>
        </p:nvSpPr>
        <p:spPr>
          <a:xfrm>
            <a:off x="7561311" y="6643973"/>
            <a:ext cx="1189749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Coupled cavity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738CF05E-7FED-4DEC-9B6C-4E3C195404E5}"/>
              </a:ext>
            </a:extLst>
          </p:cNvPr>
          <p:cNvCxnSpPr>
            <a:cxnSpLocks/>
            <a:endCxn id="84" idx="1"/>
          </p:cNvCxnSpPr>
          <p:nvPr/>
        </p:nvCxnSpPr>
        <p:spPr>
          <a:xfrm flipV="1">
            <a:off x="7400199" y="7184297"/>
            <a:ext cx="1589512" cy="20304"/>
          </a:xfrm>
          <a:prstGeom prst="line">
            <a:avLst/>
          </a:prstGeom>
          <a:ln w="7620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E560BEB0-EC61-4766-800E-E7D7B98B9826}"/>
              </a:ext>
            </a:extLst>
          </p:cNvPr>
          <p:cNvCxnSpPr>
            <a:cxnSpLocks/>
            <a:stCxn id="88" idx="3"/>
            <a:endCxn id="84" idx="1"/>
          </p:cNvCxnSpPr>
          <p:nvPr/>
        </p:nvCxnSpPr>
        <p:spPr>
          <a:xfrm>
            <a:off x="8535341" y="6375321"/>
            <a:ext cx="454370" cy="808976"/>
          </a:xfrm>
          <a:prstGeom prst="line">
            <a:avLst/>
          </a:prstGeom>
          <a:ln w="7620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E9CBC54A-0B95-445E-A765-A99494941673}"/>
              </a:ext>
            </a:extLst>
          </p:cNvPr>
          <p:cNvCxnSpPr>
            <a:cxnSpLocks noChangeAspect="1"/>
          </p:cNvCxnSpPr>
          <p:nvPr/>
        </p:nvCxnSpPr>
        <p:spPr>
          <a:xfrm flipH="1" flipV="1">
            <a:off x="8752358" y="6748009"/>
            <a:ext cx="1094531" cy="189638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0B9B4A1E-7F28-43EA-AF9C-4B504FD76A68}"/>
              </a:ext>
            </a:extLst>
          </p:cNvPr>
          <p:cNvCxnSpPr>
            <a:cxnSpLocks/>
          </p:cNvCxnSpPr>
          <p:nvPr/>
        </p:nvCxnSpPr>
        <p:spPr>
          <a:xfrm flipH="1" flipV="1">
            <a:off x="8424354" y="5048441"/>
            <a:ext cx="110987" cy="132688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>
            <a:extLst>
              <a:ext uri="{FF2B5EF4-FFF2-40B4-BE49-F238E27FC236}">
                <a16:creationId xmlns:a16="http://schemas.microsoft.com/office/drawing/2014/main" id="{3E5BB8E0-D0B2-4F8E-8DF8-4471F6019531}"/>
              </a:ext>
            </a:extLst>
          </p:cNvPr>
          <p:cNvCxnSpPr>
            <a:cxnSpLocks/>
            <a:stCxn id="88" idx="3"/>
            <a:endCxn id="113" idx="1"/>
          </p:cNvCxnSpPr>
          <p:nvPr/>
        </p:nvCxnSpPr>
        <p:spPr>
          <a:xfrm flipH="1" flipV="1">
            <a:off x="6932152" y="5274452"/>
            <a:ext cx="1603189" cy="110086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018E0779-BDC4-4405-9124-FD0252EDFEB4}"/>
              </a:ext>
            </a:extLst>
          </p:cNvPr>
          <p:cNvCxnSpPr>
            <a:cxnSpLocks/>
            <a:stCxn id="88" idx="3"/>
            <a:endCxn id="77" idx="3"/>
          </p:cNvCxnSpPr>
          <p:nvPr/>
        </p:nvCxnSpPr>
        <p:spPr>
          <a:xfrm flipH="1" flipV="1">
            <a:off x="7483537" y="4552970"/>
            <a:ext cx="1051804" cy="182235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>
            <a:extLst>
              <a:ext uri="{FF2B5EF4-FFF2-40B4-BE49-F238E27FC236}">
                <a16:creationId xmlns:a16="http://schemas.microsoft.com/office/drawing/2014/main" id="{72338057-8FC1-4D3B-8F14-60FBA740107C}"/>
              </a:ext>
            </a:extLst>
          </p:cNvPr>
          <p:cNvCxnSpPr>
            <a:cxnSpLocks/>
          </p:cNvCxnSpPr>
          <p:nvPr/>
        </p:nvCxnSpPr>
        <p:spPr>
          <a:xfrm flipH="1" flipV="1">
            <a:off x="5510560" y="7201501"/>
            <a:ext cx="4320000" cy="31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047E70FF-0BF1-4611-8531-E84111182201}"/>
              </a:ext>
            </a:extLst>
          </p:cNvPr>
          <p:cNvSpPr/>
          <p:nvPr/>
        </p:nvSpPr>
        <p:spPr>
          <a:xfrm rot="1800000">
            <a:off x="8980065" y="6950297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5" name="フリーフォーム: 図形 84">
            <a:extLst>
              <a:ext uri="{FF2B5EF4-FFF2-40B4-BE49-F238E27FC236}">
                <a16:creationId xmlns:a16="http://schemas.microsoft.com/office/drawing/2014/main" id="{0C6200D0-E798-43E3-AF23-C79EACE45C76}"/>
              </a:ext>
            </a:extLst>
          </p:cNvPr>
          <p:cNvSpPr/>
          <p:nvPr/>
        </p:nvSpPr>
        <p:spPr>
          <a:xfrm>
            <a:off x="8037970" y="6934600"/>
            <a:ext cx="144000" cy="540000"/>
          </a:xfrm>
          <a:custGeom>
            <a:avLst/>
            <a:gdLst>
              <a:gd name="connsiteX0" fmla="*/ 359245 w 359245"/>
              <a:gd name="connsiteY0" fmla="*/ 0 h 936000"/>
              <a:gd name="connsiteX1" fmla="*/ 79302 w 359245"/>
              <a:gd name="connsiteY1" fmla="*/ 0 h 936000"/>
              <a:gd name="connsiteX2" fmla="*/ 64740 w 359245"/>
              <a:gd name="connsiteY2" fmla="*/ 39788 h 936000"/>
              <a:gd name="connsiteX3" fmla="*/ 0 w 359245"/>
              <a:gd name="connsiteY3" fmla="*/ 468000 h 936000"/>
              <a:gd name="connsiteX4" fmla="*/ 64740 w 359245"/>
              <a:gd name="connsiteY4" fmla="*/ 896212 h 936000"/>
              <a:gd name="connsiteX5" fmla="*/ 79302 w 359245"/>
              <a:gd name="connsiteY5" fmla="*/ 936000 h 936000"/>
              <a:gd name="connsiteX6" fmla="*/ 359245 w 359245"/>
              <a:gd name="connsiteY6" fmla="*/ 936000 h 9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9245" h="936000">
                <a:moveTo>
                  <a:pt x="359245" y="0"/>
                </a:moveTo>
                <a:lnTo>
                  <a:pt x="79302" y="0"/>
                </a:lnTo>
                <a:lnTo>
                  <a:pt x="64740" y="39788"/>
                </a:lnTo>
                <a:cubicBezTo>
                  <a:pt x="22666" y="175060"/>
                  <a:pt x="0" y="318883"/>
                  <a:pt x="0" y="468000"/>
                </a:cubicBezTo>
                <a:cubicBezTo>
                  <a:pt x="0" y="617117"/>
                  <a:pt x="22666" y="760940"/>
                  <a:pt x="64740" y="896212"/>
                </a:cubicBezTo>
                <a:lnTo>
                  <a:pt x="79302" y="936000"/>
                </a:lnTo>
                <a:lnTo>
                  <a:pt x="359245" y="936000"/>
                </a:lnTo>
                <a:close/>
              </a:path>
            </a:pathLst>
          </a:cu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B7AB7E0E-5C80-4797-975C-DAE91F3313A8}"/>
              </a:ext>
            </a:extLst>
          </p:cNvPr>
          <p:cNvSpPr/>
          <p:nvPr/>
        </p:nvSpPr>
        <p:spPr>
          <a:xfrm>
            <a:off x="7390994" y="7038823"/>
            <a:ext cx="108000" cy="36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4DC798B1-8E30-4886-80B9-B01FF51F322E}"/>
              </a:ext>
            </a:extLst>
          </p:cNvPr>
          <p:cNvSpPr/>
          <p:nvPr/>
        </p:nvSpPr>
        <p:spPr>
          <a:xfrm>
            <a:off x="7265647" y="6934600"/>
            <a:ext cx="180000" cy="540000"/>
          </a:xfrm>
          <a:custGeom>
            <a:avLst/>
            <a:gdLst>
              <a:gd name="connsiteX0" fmla="*/ 314081 w 314081"/>
              <a:gd name="connsiteY0" fmla="*/ 0 h 936000"/>
              <a:gd name="connsiteX1" fmla="*/ 0 w 314081"/>
              <a:gd name="connsiteY1" fmla="*/ 0 h 936000"/>
              <a:gd name="connsiteX2" fmla="*/ 0 w 314081"/>
              <a:gd name="connsiteY2" fmla="*/ 936000 h 936000"/>
              <a:gd name="connsiteX3" fmla="*/ 314081 w 314081"/>
              <a:gd name="connsiteY3" fmla="*/ 936000 h 936000"/>
              <a:gd name="connsiteX4" fmla="*/ 299519 w 314081"/>
              <a:gd name="connsiteY4" fmla="*/ 896212 h 936000"/>
              <a:gd name="connsiteX5" fmla="*/ 234779 w 314081"/>
              <a:gd name="connsiteY5" fmla="*/ 468000 h 936000"/>
              <a:gd name="connsiteX6" fmla="*/ 299519 w 314081"/>
              <a:gd name="connsiteY6" fmla="*/ 39788 h 9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081" h="936000">
                <a:moveTo>
                  <a:pt x="314081" y="0"/>
                </a:moveTo>
                <a:lnTo>
                  <a:pt x="0" y="0"/>
                </a:lnTo>
                <a:lnTo>
                  <a:pt x="0" y="936000"/>
                </a:lnTo>
                <a:lnTo>
                  <a:pt x="314081" y="936000"/>
                </a:lnTo>
                <a:lnTo>
                  <a:pt x="299519" y="896212"/>
                </a:lnTo>
                <a:cubicBezTo>
                  <a:pt x="257445" y="760940"/>
                  <a:pt x="234779" y="617117"/>
                  <a:pt x="234779" y="468000"/>
                </a:cubicBezTo>
                <a:cubicBezTo>
                  <a:pt x="234779" y="318883"/>
                  <a:pt x="257445" y="175060"/>
                  <a:pt x="299519" y="39788"/>
                </a:cubicBezTo>
                <a:close/>
              </a:path>
            </a:pathLst>
          </a:cu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FA76CAE0-8081-4373-8FC3-FC22ABBBD97D}"/>
              </a:ext>
            </a:extLst>
          </p:cNvPr>
          <p:cNvSpPr/>
          <p:nvPr/>
        </p:nvSpPr>
        <p:spPr>
          <a:xfrm rot="3600000">
            <a:off x="8427341" y="6042967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24B06F53-6045-475C-B953-DAE238DE93D7}"/>
              </a:ext>
            </a:extLst>
          </p:cNvPr>
          <p:cNvSpPr/>
          <p:nvPr/>
        </p:nvSpPr>
        <p:spPr>
          <a:xfrm rot="3600000">
            <a:off x="8411925" y="6035375"/>
            <a:ext cx="72000" cy="36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90" name="楕円 89">
            <a:extLst>
              <a:ext uri="{FF2B5EF4-FFF2-40B4-BE49-F238E27FC236}">
                <a16:creationId xmlns:a16="http://schemas.microsoft.com/office/drawing/2014/main" id="{7DA7CB84-3270-4AE5-AB9F-2A359A28CFF4}"/>
              </a:ext>
            </a:extLst>
          </p:cNvPr>
          <p:cNvSpPr/>
          <p:nvPr/>
        </p:nvSpPr>
        <p:spPr>
          <a:xfrm>
            <a:off x="8548841" y="6107464"/>
            <a:ext cx="45719" cy="4571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フローチャート: 論理積ゲート 97">
            <a:extLst>
              <a:ext uri="{FF2B5EF4-FFF2-40B4-BE49-F238E27FC236}">
                <a16:creationId xmlns:a16="http://schemas.microsoft.com/office/drawing/2014/main" id="{13105024-4371-46B6-9548-F6CE141DC4C4}"/>
              </a:ext>
            </a:extLst>
          </p:cNvPr>
          <p:cNvSpPr/>
          <p:nvPr/>
        </p:nvSpPr>
        <p:spPr>
          <a:xfrm rot="3589888">
            <a:off x="9693375" y="8508262"/>
            <a:ext cx="360000" cy="360000"/>
          </a:xfrm>
          <a:prstGeom prst="flowChartDelay">
            <a:avLst/>
          </a:prstGeom>
          <a:solidFill>
            <a:srgbClr val="0066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9" name="直線コネクタ 98">
            <a:extLst>
              <a:ext uri="{FF2B5EF4-FFF2-40B4-BE49-F238E27FC236}">
                <a16:creationId xmlns:a16="http://schemas.microsoft.com/office/drawing/2014/main" id="{06818263-454F-43BC-8A65-08A0157A4AAB}"/>
              </a:ext>
            </a:extLst>
          </p:cNvPr>
          <p:cNvCxnSpPr>
            <a:cxnSpLocks/>
          </p:cNvCxnSpPr>
          <p:nvPr/>
        </p:nvCxnSpPr>
        <p:spPr>
          <a:xfrm rot="-1800000">
            <a:off x="8637155" y="8212039"/>
            <a:ext cx="90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フローチャート: 論理積ゲート 80">
            <a:extLst>
              <a:ext uri="{FF2B5EF4-FFF2-40B4-BE49-F238E27FC236}">
                <a16:creationId xmlns:a16="http://schemas.microsoft.com/office/drawing/2014/main" id="{28FBBC5E-B5F6-4766-BFFE-A8209DA43CC7}"/>
              </a:ext>
            </a:extLst>
          </p:cNvPr>
          <p:cNvSpPr/>
          <p:nvPr/>
        </p:nvSpPr>
        <p:spPr>
          <a:xfrm rot="9000000">
            <a:off x="8499901" y="8271164"/>
            <a:ext cx="360000" cy="360000"/>
          </a:xfrm>
          <a:prstGeom prst="flowChartDelay">
            <a:avLst/>
          </a:prstGeom>
          <a:solidFill>
            <a:srgbClr val="FF9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フローチャート: 論理積ゲート 105">
            <a:extLst>
              <a:ext uri="{FF2B5EF4-FFF2-40B4-BE49-F238E27FC236}">
                <a16:creationId xmlns:a16="http://schemas.microsoft.com/office/drawing/2014/main" id="{6DBB57A3-87A5-4C55-825D-9961FABE809E}"/>
              </a:ext>
            </a:extLst>
          </p:cNvPr>
          <p:cNvSpPr/>
          <p:nvPr/>
        </p:nvSpPr>
        <p:spPr>
          <a:xfrm rot="10800000">
            <a:off x="5145967" y="7024600"/>
            <a:ext cx="360000" cy="360000"/>
          </a:xfrm>
          <a:prstGeom prst="flowChartDelay">
            <a:avLst/>
          </a:prstGeom>
          <a:solidFill>
            <a:srgbClr val="0066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7" name="直線コネクタ 106">
            <a:extLst>
              <a:ext uri="{FF2B5EF4-FFF2-40B4-BE49-F238E27FC236}">
                <a16:creationId xmlns:a16="http://schemas.microsoft.com/office/drawing/2014/main" id="{3C931E1C-7212-4062-B187-69503FB33392}"/>
              </a:ext>
            </a:extLst>
          </p:cNvPr>
          <p:cNvCxnSpPr>
            <a:cxnSpLocks/>
          </p:cNvCxnSpPr>
          <p:nvPr/>
        </p:nvCxnSpPr>
        <p:spPr>
          <a:xfrm flipH="1">
            <a:off x="6370269" y="7207072"/>
            <a:ext cx="0" cy="60446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フローチャート: 論理積ゲート 82">
            <a:extLst>
              <a:ext uri="{FF2B5EF4-FFF2-40B4-BE49-F238E27FC236}">
                <a16:creationId xmlns:a16="http://schemas.microsoft.com/office/drawing/2014/main" id="{FBE84B3B-196B-42A9-914F-EFFE26F67CEC}"/>
              </a:ext>
            </a:extLst>
          </p:cNvPr>
          <p:cNvSpPr/>
          <p:nvPr/>
        </p:nvSpPr>
        <p:spPr>
          <a:xfrm rot="16200000" flipH="1">
            <a:off x="6189062" y="7696200"/>
            <a:ext cx="360000" cy="360000"/>
          </a:xfrm>
          <a:prstGeom prst="flowChartDelay">
            <a:avLst/>
          </a:prstGeom>
          <a:solidFill>
            <a:srgbClr val="FF9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B37428B9-7A82-42F4-A6F2-72D161648EBB}"/>
              </a:ext>
            </a:extLst>
          </p:cNvPr>
          <p:cNvSpPr txBox="1"/>
          <p:nvPr/>
        </p:nvSpPr>
        <p:spPr>
          <a:xfrm>
            <a:off x="9300718" y="8884759"/>
            <a:ext cx="1267335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CCD camera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5D46027A-EFE7-4ABE-905F-6E0A35497CF3}"/>
              </a:ext>
            </a:extLst>
          </p:cNvPr>
          <p:cNvSpPr txBox="1"/>
          <p:nvPr/>
        </p:nvSpPr>
        <p:spPr>
          <a:xfrm>
            <a:off x="9533952" y="6570094"/>
            <a:ext cx="774571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Beam</a:t>
            </a:r>
          </a:p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dumps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1" name="図 60" descr="フェンス, 光, 挿絵 が含まれている画像&#10;&#10;自動的に生成された説明">
            <a:extLst>
              <a:ext uri="{FF2B5EF4-FFF2-40B4-BE49-F238E27FC236}">
                <a16:creationId xmlns:a16="http://schemas.microsoft.com/office/drawing/2014/main" id="{03CF42BD-E23E-4F2E-941C-A509C75461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9505" y="6994288"/>
            <a:ext cx="283465" cy="420625"/>
          </a:xfrm>
          <a:prstGeom prst="rect">
            <a:avLst/>
          </a:prstGeom>
        </p:spPr>
      </p:pic>
      <p:sp>
        <p:nvSpPr>
          <p:cNvPr id="113" name="正方形/長方形 112">
            <a:extLst>
              <a:ext uri="{FF2B5EF4-FFF2-40B4-BE49-F238E27FC236}">
                <a16:creationId xmlns:a16="http://schemas.microsoft.com/office/drawing/2014/main" id="{5F976C20-EFCB-4921-8670-31D6D28EA732}"/>
              </a:ext>
            </a:extLst>
          </p:cNvPr>
          <p:cNvSpPr/>
          <p:nvPr/>
        </p:nvSpPr>
        <p:spPr>
          <a:xfrm rot="15010769">
            <a:off x="6835739" y="4936717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9C00D577-B28F-484F-9DC5-A16831DE5A70}"/>
              </a:ext>
            </a:extLst>
          </p:cNvPr>
          <p:cNvSpPr/>
          <p:nvPr/>
        </p:nvSpPr>
        <p:spPr>
          <a:xfrm rot="13290965">
            <a:off x="7003976" y="8230011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3435555D-7E0C-4F7F-868D-64DFB8ED5806}"/>
              </a:ext>
            </a:extLst>
          </p:cNvPr>
          <p:cNvGrpSpPr/>
          <p:nvPr/>
        </p:nvGrpSpPr>
        <p:grpSpPr>
          <a:xfrm rot="10800000">
            <a:off x="5216230" y="8271163"/>
            <a:ext cx="360000" cy="360000"/>
            <a:chOff x="2148928" y="4763876"/>
            <a:chExt cx="360000" cy="360000"/>
          </a:xfrm>
          <a:solidFill>
            <a:srgbClr val="FF99FF"/>
          </a:solidFill>
        </p:grpSpPr>
        <p:sp>
          <p:nvSpPr>
            <p:cNvPr id="116" name="フローチャート: 論理積ゲート 115">
              <a:extLst>
                <a:ext uri="{FF2B5EF4-FFF2-40B4-BE49-F238E27FC236}">
                  <a16:creationId xmlns:a16="http://schemas.microsoft.com/office/drawing/2014/main" id="{406EA5EC-FDCC-41BA-A9FD-CED707EFDD06}"/>
                </a:ext>
              </a:extLst>
            </p:cNvPr>
            <p:cNvSpPr/>
            <p:nvPr/>
          </p:nvSpPr>
          <p:spPr>
            <a:xfrm>
              <a:off x="2148928" y="4763876"/>
              <a:ext cx="360000" cy="360000"/>
            </a:xfrm>
            <a:prstGeom prst="flowChartDelay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cxnSp>
          <p:nvCxnSpPr>
            <p:cNvPr id="117" name="直線コネクタ 116">
              <a:extLst>
                <a:ext uri="{FF2B5EF4-FFF2-40B4-BE49-F238E27FC236}">
                  <a16:creationId xmlns:a16="http://schemas.microsoft.com/office/drawing/2014/main" id="{A67E54D5-4AD0-4E28-BC05-E0CD16EC0F4B}"/>
                </a:ext>
              </a:extLst>
            </p:cNvPr>
            <p:cNvCxnSpPr>
              <a:stCxn id="116" idx="1"/>
              <a:endCxn id="116" idx="3"/>
            </p:cNvCxnSpPr>
            <p:nvPr/>
          </p:nvCxnSpPr>
          <p:spPr>
            <a:xfrm>
              <a:off x="2148928" y="4943876"/>
              <a:ext cx="360000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9" name="直線コネクタ 118">
            <a:extLst>
              <a:ext uri="{FF2B5EF4-FFF2-40B4-BE49-F238E27FC236}">
                <a16:creationId xmlns:a16="http://schemas.microsoft.com/office/drawing/2014/main" id="{B45A196B-9812-4AC1-859A-C6A15CABFCF7}"/>
              </a:ext>
            </a:extLst>
          </p:cNvPr>
          <p:cNvCxnSpPr>
            <a:cxnSpLocks/>
            <a:stCxn id="114" idx="3"/>
            <a:endCxn id="116" idx="1"/>
          </p:cNvCxnSpPr>
          <p:nvPr/>
        </p:nvCxnSpPr>
        <p:spPr>
          <a:xfrm flipH="1" flipV="1">
            <a:off x="5576230" y="8451163"/>
            <a:ext cx="1445835" cy="112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線コネクタ 122">
            <a:extLst>
              <a:ext uri="{FF2B5EF4-FFF2-40B4-BE49-F238E27FC236}">
                <a16:creationId xmlns:a16="http://schemas.microsoft.com/office/drawing/2014/main" id="{A4FC685C-4C6D-4554-9C93-A824F56AB7DE}"/>
              </a:ext>
            </a:extLst>
          </p:cNvPr>
          <p:cNvCxnSpPr>
            <a:cxnSpLocks/>
            <a:stCxn id="114" idx="3"/>
            <a:endCxn id="113" idx="1"/>
          </p:cNvCxnSpPr>
          <p:nvPr/>
        </p:nvCxnSpPr>
        <p:spPr>
          <a:xfrm flipH="1" flipV="1">
            <a:off x="6932152" y="5274452"/>
            <a:ext cx="89913" cy="317783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線コネクタ 131">
            <a:extLst>
              <a:ext uri="{FF2B5EF4-FFF2-40B4-BE49-F238E27FC236}">
                <a16:creationId xmlns:a16="http://schemas.microsoft.com/office/drawing/2014/main" id="{8D480A9F-CCE3-4156-B31F-FA4D912B5129}"/>
              </a:ext>
            </a:extLst>
          </p:cNvPr>
          <p:cNvCxnSpPr>
            <a:cxnSpLocks/>
            <a:stCxn id="118" idx="3"/>
            <a:endCxn id="76" idx="1"/>
          </p:cNvCxnSpPr>
          <p:nvPr/>
        </p:nvCxnSpPr>
        <p:spPr>
          <a:xfrm flipV="1">
            <a:off x="6240330" y="5048441"/>
            <a:ext cx="2184024" cy="129913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フリーフォーム: 図形 139">
            <a:extLst>
              <a:ext uri="{FF2B5EF4-FFF2-40B4-BE49-F238E27FC236}">
                <a16:creationId xmlns:a16="http://schemas.microsoft.com/office/drawing/2014/main" id="{1629C197-7F3B-441E-8F4D-D504C419EB1A}"/>
              </a:ext>
            </a:extLst>
          </p:cNvPr>
          <p:cNvSpPr/>
          <p:nvPr/>
        </p:nvSpPr>
        <p:spPr>
          <a:xfrm rot="2985861" flipH="1">
            <a:off x="5932093" y="5800009"/>
            <a:ext cx="144000" cy="540000"/>
          </a:xfrm>
          <a:custGeom>
            <a:avLst/>
            <a:gdLst>
              <a:gd name="connsiteX0" fmla="*/ 428411 w 856821"/>
              <a:gd name="connsiteY0" fmla="*/ 0 h 1687372"/>
              <a:gd name="connsiteX1" fmla="*/ 373130 w 856821"/>
              <a:gd name="connsiteY1" fmla="*/ 48657 h 1687372"/>
              <a:gd name="connsiteX2" fmla="*/ 0 w 856821"/>
              <a:gd name="connsiteY2" fmla="*/ 843686 h 1687372"/>
              <a:gd name="connsiteX3" fmla="*/ 373130 w 856821"/>
              <a:gd name="connsiteY3" fmla="*/ 1638716 h 1687372"/>
              <a:gd name="connsiteX4" fmla="*/ 428411 w 856821"/>
              <a:gd name="connsiteY4" fmla="*/ 1687372 h 1687372"/>
              <a:gd name="connsiteX5" fmla="*/ 483691 w 856821"/>
              <a:gd name="connsiteY5" fmla="*/ 1638716 h 1687372"/>
              <a:gd name="connsiteX6" fmla="*/ 856821 w 856821"/>
              <a:gd name="connsiteY6" fmla="*/ 843686 h 1687372"/>
              <a:gd name="connsiteX7" fmla="*/ 483691 w 856821"/>
              <a:gd name="connsiteY7" fmla="*/ 48657 h 168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6821" h="1687372">
                <a:moveTo>
                  <a:pt x="428411" y="0"/>
                </a:moveTo>
                <a:lnTo>
                  <a:pt x="373130" y="48657"/>
                </a:lnTo>
                <a:cubicBezTo>
                  <a:pt x="130636" y="299806"/>
                  <a:pt x="0" y="566832"/>
                  <a:pt x="0" y="843686"/>
                </a:cubicBezTo>
                <a:cubicBezTo>
                  <a:pt x="0" y="1120541"/>
                  <a:pt x="130636" y="1387566"/>
                  <a:pt x="373130" y="1638716"/>
                </a:cubicBezTo>
                <a:lnTo>
                  <a:pt x="428411" y="1687372"/>
                </a:lnTo>
                <a:lnTo>
                  <a:pt x="483691" y="1638716"/>
                </a:lnTo>
                <a:cubicBezTo>
                  <a:pt x="726185" y="1387566"/>
                  <a:pt x="856821" y="1120541"/>
                  <a:pt x="856821" y="843686"/>
                </a:cubicBezTo>
                <a:cubicBezTo>
                  <a:pt x="856821" y="566832"/>
                  <a:pt x="726185" y="299806"/>
                  <a:pt x="483691" y="48657"/>
                </a:cubicBezTo>
                <a:close/>
              </a:path>
            </a:pathLst>
          </a:cu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145" name="直線コネクタ 144">
            <a:extLst>
              <a:ext uri="{FF2B5EF4-FFF2-40B4-BE49-F238E27FC236}">
                <a16:creationId xmlns:a16="http://schemas.microsoft.com/office/drawing/2014/main" id="{981C76EA-770B-4A0E-B4D3-230151FE665D}"/>
              </a:ext>
            </a:extLst>
          </p:cNvPr>
          <p:cNvCxnSpPr>
            <a:cxnSpLocks/>
            <a:stCxn id="143" idx="3"/>
          </p:cNvCxnSpPr>
          <p:nvPr/>
        </p:nvCxnSpPr>
        <p:spPr>
          <a:xfrm flipV="1">
            <a:off x="4303207" y="3183581"/>
            <a:ext cx="1147676" cy="86516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フローチャート: 論理積ゲート 52">
            <a:extLst>
              <a:ext uri="{FF2B5EF4-FFF2-40B4-BE49-F238E27FC236}">
                <a16:creationId xmlns:a16="http://schemas.microsoft.com/office/drawing/2014/main" id="{7FD97466-C6EA-4F2B-8F83-B5D35CF8A7F0}"/>
              </a:ext>
            </a:extLst>
          </p:cNvPr>
          <p:cNvSpPr/>
          <p:nvPr/>
        </p:nvSpPr>
        <p:spPr>
          <a:xfrm rot="19220108">
            <a:off x="5145965" y="3089086"/>
            <a:ext cx="360000" cy="360000"/>
          </a:xfrm>
          <a:prstGeom prst="flowChartDelay">
            <a:avLst/>
          </a:prstGeom>
          <a:solidFill>
            <a:srgbClr val="FF9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143" name="正方形/長方形 142">
            <a:extLst>
              <a:ext uri="{FF2B5EF4-FFF2-40B4-BE49-F238E27FC236}">
                <a16:creationId xmlns:a16="http://schemas.microsoft.com/office/drawing/2014/main" id="{348D2111-8BD7-42DE-BDD6-BB3979589F7F}"/>
              </a:ext>
            </a:extLst>
          </p:cNvPr>
          <p:cNvSpPr/>
          <p:nvPr/>
        </p:nvSpPr>
        <p:spPr>
          <a:xfrm rot="300000">
            <a:off x="4159481" y="3772475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cxnSp>
        <p:nvCxnSpPr>
          <p:cNvPr id="156" name="直線コネクタ 155">
            <a:extLst>
              <a:ext uri="{FF2B5EF4-FFF2-40B4-BE49-F238E27FC236}">
                <a16:creationId xmlns:a16="http://schemas.microsoft.com/office/drawing/2014/main" id="{8A69292A-76F0-4874-943A-691ABF1C0624}"/>
              </a:ext>
            </a:extLst>
          </p:cNvPr>
          <p:cNvCxnSpPr>
            <a:cxnSpLocks noChangeAspect="1"/>
            <a:stCxn id="160" idx="1"/>
          </p:cNvCxnSpPr>
          <p:nvPr/>
        </p:nvCxnSpPr>
        <p:spPr>
          <a:xfrm flipV="1">
            <a:off x="4724749" y="5755207"/>
            <a:ext cx="1009429" cy="84960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線コネクタ 158">
            <a:extLst>
              <a:ext uri="{FF2B5EF4-FFF2-40B4-BE49-F238E27FC236}">
                <a16:creationId xmlns:a16="http://schemas.microsoft.com/office/drawing/2014/main" id="{B399AA9A-4881-4337-8C22-77144CD0C553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4431422" y="4827806"/>
            <a:ext cx="544206" cy="45664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フローチャート: 論理積ゲート 53">
            <a:extLst>
              <a:ext uri="{FF2B5EF4-FFF2-40B4-BE49-F238E27FC236}">
                <a16:creationId xmlns:a16="http://schemas.microsoft.com/office/drawing/2014/main" id="{C6CEBB22-9D01-47B0-AF51-6D8CCDAE519E}"/>
              </a:ext>
            </a:extLst>
          </p:cNvPr>
          <p:cNvSpPr/>
          <p:nvPr/>
        </p:nvSpPr>
        <p:spPr>
          <a:xfrm rot="8400000">
            <a:off x="4190715" y="5157668"/>
            <a:ext cx="360000" cy="360000"/>
          </a:xfrm>
          <a:prstGeom prst="flowChartDelay">
            <a:avLst/>
          </a:prstGeom>
          <a:solidFill>
            <a:srgbClr val="FF9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1" name="直線コネクタ 160">
            <a:extLst>
              <a:ext uri="{FF2B5EF4-FFF2-40B4-BE49-F238E27FC236}">
                <a16:creationId xmlns:a16="http://schemas.microsoft.com/office/drawing/2014/main" id="{DA9C14DC-3201-4E3F-8A7F-699B03E39D7C}"/>
              </a:ext>
            </a:extLst>
          </p:cNvPr>
          <p:cNvCxnSpPr>
            <a:cxnSpLocks/>
            <a:stCxn id="160" idx="1"/>
            <a:endCxn id="51" idx="1"/>
          </p:cNvCxnSpPr>
          <p:nvPr/>
        </p:nvCxnSpPr>
        <p:spPr>
          <a:xfrm flipH="1" flipV="1">
            <a:off x="4474627" y="6118683"/>
            <a:ext cx="250122" cy="48613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B783924F-0451-4138-8482-6F9FE97C873D}"/>
              </a:ext>
            </a:extLst>
          </p:cNvPr>
          <p:cNvSpPr txBox="1"/>
          <p:nvPr/>
        </p:nvSpPr>
        <p:spPr>
          <a:xfrm>
            <a:off x="4968969" y="3511542"/>
            <a:ext cx="702435" cy="434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RFPD</a:t>
            </a:r>
          </a:p>
          <a:p>
            <a:pPr algn="ctr">
              <a:lnSpc>
                <a:spcPts val="1400"/>
              </a:lnSpc>
            </a:pP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15 MHz</a:t>
            </a:r>
            <a:endParaRPr kumimoji="1" lang="ja-JP" altLang="en-US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ECEE51E9-7B9E-4E4D-82EA-36FC2BAD2168}"/>
              </a:ext>
            </a:extLst>
          </p:cNvPr>
          <p:cNvGrpSpPr/>
          <p:nvPr/>
        </p:nvGrpSpPr>
        <p:grpSpPr>
          <a:xfrm rot="316298">
            <a:off x="4214690" y="5777407"/>
            <a:ext cx="360000" cy="360000"/>
            <a:chOff x="4429882" y="5284144"/>
            <a:chExt cx="360000" cy="360000"/>
          </a:xfrm>
        </p:grpSpPr>
        <p:sp>
          <p:nvSpPr>
            <p:cNvPr id="51" name="フローチャート: 論理積ゲート 50">
              <a:extLst>
                <a:ext uri="{FF2B5EF4-FFF2-40B4-BE49-F238E27FC236}">
                  <a16:creationId xmlns:a16="http://schemas.microsoft.com/office/drawing/2014/main" id="{54C5D55A-3C75-4696-B03A-82EABCC9CED7}"/>
                </a:ext>
              </a:extLst>
            </p:cNvPr>
            <p:cNvSpPr/>
            <p:nvPr/>
          </p:nvSpPr>
          <p:spPr>
            <a:xfrm rot="14301768">
              <a:off x="4429882" y="5284144"/>
              <a:ext cx="360000" cy="360000"/>
            </a:xfrm>
            <a:prstGeom prst="flowChartDelay">
              <a:avLst/>
            </a:prstGeom>
            <a:solidFill>
              <a:srgbClr val="FF99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298F1D52-FD92-40F6-A553-0CDC5C1189CD}"/>
                </a:ext>
              </a:extLst>
            </p:cNvPr>
            <p:cNvCxnSpPr>
              <a:cxnSpLocks/>
              <a:stCxn id="51" idx="1"/>
              <a:endCxn id="51" idx="3"/>
            </p:cNvCxnSpPr>
            <p:nvPr/>
          </p:nvCxnSpPr>
          <p:spPr>
            <a:xfrm flipH="1" flipV="1">
              <a:off x="4515465" y="5310894"/>
              <a:ext cx="188834" cy="3065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1" name="正方形/長方形 200">
            <a:extLst>
              <a:ext uri="{FF2B5EF4-FFF2-40B4-BE49-F238E27FC236}">
                <a16:creationId xmlns:a16="http://schemas.microsoft.com/office/drawing/2014/main" id="{C59FB28F-42CE-4A81-A415-DDFFD8F9237A}"/>
              </a:ext>
            </a:extLst>
          </p:cNvPr>
          <p:cNvSpPr/>
          <p:nvPr/>
        </p:nvSpPr>
        <p:spPr>
          <a:xfrm rot="1855771">
            <a:off x="7287426" y="4277173"/>
            <a:ext cx="72000" cy="36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cxnSp>
        <p:nvCxnSpPr>
          <p:cNvPr id="213" name="直線コネクタ 212">
            <a:extLst>
              <a:ext uri="{FF2B5EF4-FFF2-40B4-BE49-F238E27FC236}">
                <a16:creationId xmlns:a16="http://schemas.microsoft.com/office/drawing/2014/main" id="{85BBA65A-D6C4-485C-A573-E5C10D4BCBBC}"/>
              </a:ext>
            </a:extLst>
          </p:cNvPr>
          <p:cNvCxnSpPr>
            <a:cxnSpLocks/>
          </p:cNvCxnSpPr>
          <p:nvPr/>
        </p:nvCxnSpPr>
        <p:spPr>
          <a:xfrm flipH="1">
            <a:off x="8864442" y="3635326"/>
            <a:ext cx="1642674" cy="405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コネクタ 216">
            <a:extLst>
              <a:ext uri="{FF2B5EF4-FFF2-40B4-BE49-F238E27FC236}">
                <a16:creationId xmlns:a16="http://schemas.microsoft.com/office/drawing/2014/main" id="{B551DE5D-8DA8-4678-B5E3-B9D4C53E330C}"/>
              </a:ext>
            </a:extLst>
          </p:cNvPr>
          <p:cNvCxnSpPr>
            <a:cxnSpLocks/>
            <a:stCxn id="207" idx="3"/>
          </p:cNvCxnSpPr>
          <p:nvPr/>
        </p:nvCxnSpPr>
        <p:spPr>
          <a:xfrm>
            <a:off x="8841147" y="2234510"/>
            <a:ext cx="23295" cy="140486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コネクタ 219">
            <a:extLst>
              <a:ext uri="{FF2B5EF4-FFF2-40B4-BE49-F238E27FC236}">
                <a16:creationId xmlns:a16="http://schemas.microsoft.com/office/drawing/2014/main" id="{686D2D86-F8C3-4297-92EF-FDD34DD72AAE}"/>
              </a:ext>
            </a:extLst>
          </p:cNvPr>
          <p:cNvCxnSpPr>
            <a:cxnSpLocks/>
            <a:stCxn id="207" idx="3"/>
            <a:endCxn id="208" idx="3"/>
          </p:cNvCxnSpPr>
          <p:nvPr/>
        </p:nvCxnSpPr>
        <p:spPr>
          <a:xfrm>
            <a:off x="8841147" y="2234510"/>
            <a:ext cx="1716565" cy="40019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コネクタ 222">
            <a:extLst>
              <a:ext uri="{FF2B5EF4-FFF2-40B4-BE49-F238E27FC236}">
                <a16:creationId xmlns:a16="http://schemas.microsoft.com/office/drawing/2014/main" id="{81445D08-E2D0-48A1-A6F4-203602E9E05F}"/>
              </a:ext>
            </a:extLst>
          </p:cNvPr>
          <p:cNvCxnSpPr>
            <a:cxnSpLocks/>
            <a:stCxn id="209" idx="1"/>
            <a:endCxn id="208" idx="3"/>
          </p:cNvCxnSpPr>
          <p:nvPr/>
        </p:nvCxnSpPr>
        <p:spPr>
          <a:xfrm flipV="1">
            <a:off x="6983239" y="2634705"/>
            <a:ext cx="3574473" cy="82550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コネクタ 225">
            <a:extLst>
              <a:ext uri="{FF2B5EF4-FFF2-40B4-BE49-F238E27FC236}">
                <a16:creationId xmlns:a16="http://schemas.microsoft.com/office/drawing/2014/main" id="{195AF782-AD0C-48BA-A8F2-FFFEF83D9500}"/>
              </a:ext>
            </a:extLst>
          </p:cNvPr>
          <p:cNvCxnSpPr>
            <a:cxnSpLocks/>
          </p:cNvCxnSpPr>
          <p:nvPr/>
        </p:nvCxnSpPr>
        <p:spPr>
          <a:xfrm flipH="1">
            <a:off x="6984969" y="1607914"/>
            <a:ext cx="3459" cy="185229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楕円 234">
            <a:extLst>
              <a:ext uri="{FF2B5EF4-FFF2-40B4-BE49-F238E27FC236}">
                <a16:creationId xmlns:a16="http://schemas.microsoft.com/office/drawing/2014/main" id="{101C937E-C2F2-4F48-91AA-6D93D49C084D}"/>
              </a:ext>
            </a:extLst>
          </p:cNvPr>
          <p:cNvSpPr/>
          <p:nvPr/>
        </p:nvSpPr>
        <p:spPr>
          <a:xfrm>
            <a:off x="6630157" y="676791"/>
            <a:ext cx="360000" cy="360000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85940CD0-22CC-4B55-B4C3-FF85585D81B8}"/>
              </a:ext>
            </a:extLst>
          </p:cNvPr>
          <p:cNvSpPr/>
          <p:nvPr/>
        </p:nvSpPr>
        <p:spPr>
          <a:xfrm rot="16200000">
            <a:off x="6806698" y="1337914"/>
            <a:ext cx="360000" cy="180000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210" name="フリーフォーム: 図形 209">
            <a:extLst>
              <a:ext uri="{FF2B5EF4-FFF2-40B4-BE49-F238E27FC236}">
                <a16:creationId xmlns:a16="http://schemas.microsoft.com/office/drawing/2014/main" id="{05D59291-1FDC-4A31-A905-C691947E2E65}"/>
              </a:ext>
            </a:extLst>
          </p:cNvPr>
          <p:cNvSpPr/>
          <p:nvPr/>
        </p:nvSpPr>
        <p:spPr>
          <a:xfrm rot="5400000" flipH="1">
            <a:off x="6914698" y="1897509"/>
            <a:ext cx="144000" cy="540000"/>
          </a:xfrm>
          <a:custGeom>
            <a:avLst/>
            <a:gdLst>
              <a:gd name="connsiteX0" fmla="*/ 428411 w 856821"/>
              <a:gd name="connsiteY0" fmla="*/ 0 h 1687372"/>
              <a:gd name="connsiteX1" fmla="*/ 373130 w 856821"/>
              <a:gd name="connsiteY1" fmla="*/ 48657 h 1687372"/>
              <a:gd name="connsiteX2" fmla="*/ 0 w 856821"/>
              <a:gd name="connsiteY2" fmla="*/ 843686 h 1687372"/>
              <a:gd name="connsiteX3" fmla="*/ 373130 w 856821"/>
              <a:gd name="connsiteY3" fmla="*/ 1638716 h 1687372"/>
              <a:gd name="connsiteX4" fmla="*/ 428411 w 856821"/>
              <a:gd name="connsiteY4" fmla="*/ 1687372 h 1687372"/>
              <a:gd name="connsiteX5" fmla="*/ 483691 w 856821"/>
              <a:gd name="connsiteY5" fmla="*/ 1638716 h 1687372"/>
              <a:gd name="connsiteX6" fmla="*/ 856821 w 856821"/>
              <a:gd name="connsiteY6" fmla="*/ 843686 h 1687372"/>
              <a:gd name="connsiteX7" fmla="*/ 483691 w 856821"/>
              <a:gd name="connsiteY7" fmla="*/ 48657 h 168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6821" h="1687372">
                <a:moveTo>
                  <a:pt x="428411" y="0"/>
                </a:moveTo>
                <a:lnTo>
                  <a:pt x="373130" y="48657"/>
                </a:lnTo>
                <a:cubicBezTo>
                  <a:pt x="130636" y="299806"/>
                  <a:pt x="0" y="566832"/>
                  <a:pt x="0" y="843686"/>
                </a:cubicBezTo>
                <a:cubicBezTo>
                  <a:pt x="0" y="1120541"/>
                  <a:pt x="130636" y="1387566"/>
                  <a:pt x="373130" y="1638716"/>
                </a:cubicBezTo>
                <a:lnTo>
                  <a:pt x="428411" y="1687372"/>
                </a:lnTo>
                <a:lnTo>
                  <a:pt x="483691" y="1638716"/>
                </a:lnTo>
                <a:cubicBezTo>
                  <a:pt x="726185" y="1387566"/>
                  <a:pt x="856821" y="1120541"/>
                  <a:pt x="856821" y="843686"/>
                </a:cubicBezTo>
                <a:cubicBezTo>
                  <a:pt x="856821" y="566832"/>
                  <a:pt x="726185" y="299806"/>
                  <a:pt x="483691" y="48657"/>
                </a:cubicBezTo>
                <a:close/>
              </a:path>
            </a:pathLst>
          </a:cu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0" name="フローチャート: 論理積ゲート 49">
            <a:extLst>
              <a:ext uri="{FF2B5EF4-FFF2-40B4-BE49-F238E27FC236}">
                <a16:creationId xmlns:a16="http://schemas.microsoft.com/office/drawing/2014/main" id="{53059D6E-C1D9-4D37-BC85-30F5FCD514B3}"/>
              </a:ext>
            </a:extLst>
          </p:cNvPr>
          <p:cNvSpPr/>
          <p:nvPr/>
        </p:nvSpPr>
        <p:spPr>
          <a:xfrm flipH="1">
            <a:off x="5951368" y="2503584"/>
            <a:ext cx="360000" cy="360000"/>
          </a:xfrm>
          <a:prstGeom prst="flowChartDelay">
            <a:avLst/>
          </a:prstGeom>
          <a:solidFill>
            <a:srgbClr val="FF9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209" name="正方形/長方形 208">
            <a:extLst>
              <a:ext uri="{FF2B5EF4-FFF2-40B4-BE49-F238E27FC236}">
                <a16:creationId xmlns:a16="http://schemas.microsoft.com/office/drawing/2014/main" id="{D9B361F5-C4BE-4460-BD48-E0344700A0E7}"/>
              </a:ext>
            </a:extLst>
          </p:cNvPr>
          <p:cNvSpPr/>
          <p:nvPr/>
        </p:nvSpPr>
        <p:spPr>
          <a:xfrm rot="17604440" flipH="1">
            <a:off x="6882636" y="3256284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207" name="正方形/長方形 206">
            <a:extLst>
              <a:ext uri="{FF2B5EF4-FFF2-40B4-BE49-F238E27FC236}">
                <a16:creationId xmlns:a16="http://schemas.microsoft.com/office/drawing/2014/main" id="{4B507C85-38A9-4EEA-AE4D-B87D3FC457BF}"/>
              </a:ext>
            </a:extLst>
          </p:cNvPr>
          <p:cNvSpPr/>
          <p:nvPr/>
        </p:nvSpPr>
        <p:spPr>
          <a:xfrm rot="14848901" flipH="1">
            <a:off x="8741573" y="1897999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211" name="フリーフォーム: 図形 210">
            <a:extLst>
              <a:ext uri="{FF2B5EF4-FFF2-40B4-BE49-F238E27FC236}">
                <a16:creationId xmlns:a16="http://schemas.microsoft.com/office/drawing/2014/main" id="{1D80435B-5891-4498-895E-A73B87A37FF1}"/>
              </a:ext>
            </a:extLst>
          </p:cNvPr>
          <p:cNvSpPr/>
          <p:nvPr/>
        </p:nvSpPr>
        <p:spPr>
          <a:xfrm rot="897641" flipH="1">
            <a:off x="9586220" y="2156814"/>
            <a:ext cx="144000" cy="540000"/>
          </a:xfrm>
          <a:custGeom>
            <a:avLst/>
            <a:gdLst>
              <a:gd name="connsiteX0" fmla="*/ 428411 w 856821"/>
              <a:gd name="connsiteY0" fmla="*/ 0 h 1687372"/>
              <a:gd name="connsiteX1" fmla="*/ 373130 w 856821"/>
              <a:gd name="connsiteY1" fmla="*/ 48657 h 1687372"/>
              <a:gd name="connsiteX2" fmla="*/ 0 w 856821"/>
              <a:gd name="connsiteY2" fmla="*/ 843686 h 1687372"/>
              <a:gd name="connsiteX3" fmla="*/ 373130 w 856821"/>
              <a:gd name="connsiteY3" fmla="*/ 1638716 h 1687372"/>
              <a:gd name="connsiteX4" fmla="*/ 428411 w 856821"/>
              <a:gd name="connsiteY4" fmla="*/ 1687372 h 1687372"/>
              <a:gd name="connsiteX5" fmla="*/ 483691 w 856821"/>
              <a:gd name="connsiteY5" fmla="*/ 1638716 h 1687372"/>
              <a:gd name="connsiteX6" fmla="*/ 856821 w 856821"/>
              <a:gd name="connsiteY6" fmla="*/ 843686 h 1687372"/>
              <a:gd name="connsiteX7" fmla="*/ 483691 w 856821"/>
              <a:gd name="connsiteY7" fmla="*/ 48657 h 168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6821" h="1687372">
                <a:moveTo>
                  <a:pt x="428411" y="0"/>
                </a:moveTo>
                <a:lnTo>
                  <a:pt x="373130" y="48657"/>
                </a:lnTo>
                <a:cubicBezTo>
                  <a:pt x="130636" y="299806"/>
                  <a:pt x="0" y="566832"/>
                  <a:pt x="0" y="843686"/>
                </a:cubicBezTo>
                <a:cubicBezTo>
                  <a:pt x="0" y="1120541"/>
                  <a:pt x="130636" y="1387566"/>
                  <a:pt x="373130" y="1638716"/>
                </a:cubicBezTo>
                <a:lnTo>
                  <a:pt x="428411" y="1687372"/>
                </a:lnTo>
                <a:lnTo>
                  <a:pt x="483691" y="1638716"/>
                </a:lnTo>
                <a:cubicBezTo>
                  <a:pt x="726185" y="1387566"/>
                  <a:pt x="856821" y="1120541"/>
                  <a:pt x="856821" y="843686"/>
                </a:cubicBezTo>
                <a:cubicBezTo>
                  <a:pt x="856821" y="566832"/>
                  <a:pt x="726185" y="299806"/>
                  <a:pt x="483691" y="48657"/>
                </a:cubicBezTo>
                <a:close/>
              </a:path>
            </a:pathLst>
          </a:cu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08" name="正方形/長方形 207">
            <a:extLst>
              <a:ext uri="{FF2B5EF4-FFF2-40B4-BE49-F238E27FC236}">
                <a16:creationId xmlns:a16="http://schemas.microsoft.com/office/drawing/2014/main" id="{875229F4-5D7C-4BCC-9BA6-7EC9B4BA2040}"/>
              </a:ext>
            </a:extLst>
          </p:cNvPr>
          <p:cNvSpPr/>
          <p:nvPr/>
        </p:nvSpPr>
        <p:spPr>
          <a:xfrm rot="21142124" flipH="1">
            <a:off x="10557074" y="2355144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D1A4162-B67D-4616-98CF-1AF000B2D185}"/>
              </a:ext>
            </a:extLst>
          </p:cNvPr>
          <p:cNvSpPr/>
          <p:nvPr/>
        </p:nvSpPr>
        <p:spPr>
          <a:xfrm rot="2700000" flipH="1">
            <a:off x="10486028" y="4333706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A2E6EE4F-47C9-4014-86C8-F2819FAE68AE}"/>
              </a:ext>
            </a:extLst>
          </p:cNvPr>
          <p:cNvSpPr/>
          <p:nvPr/>
        </p:nvSpPr>
        <p:spPr>
          <a:xfrm rot="1800000">
            <a:off x="7349183" y="4246970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4CEC79B6-A996-45AE-A9E8-77616822867C}"/>
              </a:ext>
            </a:extLst>
          </p:cNvPr>
          <p:cNvGrpSpPr/>
          <p:nvPr/>
        </p:nvGrpSpPr>
        <p:grpSpPr>
          <a:xfrm rot="2700000">
            <a:off x="10354337" y="3352330"/>
            <a:ext cx="540000" cy="331550"/>
            <a:chOff x="11276807" y="3235764"/>
            <a:chExt cx="540000" cy="331550"/>
          </a:xfrm>
        </p:grpSpPr>
        <p:sp>
          <p:nvSpPr>
            <p:cNvPr id="256" name="正方形/長方形 255">
              <a:extLst>
                <a:ext uri="{FF2B5EF4-FFF2-40B4-BE49-F238E27FC236}">
                  <a16:creationId xmlns:a16="http://schemas.microsoft.com/office/drawing/2014/main" id="{24C71B53-B721-4D73-BE97-896ED4B99780}"/>
                </a:ext>
              </a:extLst>
            </p:cNvPr>
            <p:cNvSpPr/>
            <p:nvPr/>
          </p:nvSpPr>
          <p:spPr>
            <a:xfrm rot="16200000" flipH="1">
              <a:off x="11474807" y="3225314"/>
              <a:ext cx="144000" cy="540000"/>
            </a:xfrm>
            <a:prstGeom prst="rect">
              <a:avLst/>
            </a:prstGeom>
            <a:solidFill>
              <a:srgbClr val="66FF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57" name="正方形/長方形 256">
              <a:extLst>
                <a:ext uri="{FF2B5EF4-FFF2-40B4-BE49-F238E27FC236}">
                  <a16:creationId xmlns:a16="http://schemas.microsoft.com/office/drawing/2014/main" id="{251AA525-C1FF-4727-9ABB-699F90B61CFB}"/>
                </a:ext>
              </a:extLst>
            </p:cNvPr>
            <p:cNvSpPr/>
            <p:nvPr/>
          </p:nvSpPr>
          <p:spPr>
            <a:xfrm rot="16200000">
              <a:off x="11286561" y="3289764"/>
              <a:ext cx="180000" cy="72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58" name="正方形/長方形 257">
              <a:extLst>
                <a:ext uri="{FF2B5EF4-FFF2-40B4-BE49-F238E27FC236}">
                  <a16:creationId xmlns:a16="http://schemas.microsoft.com/office/drawing/2014/main" id="{6FC3F2DC-1640-41BE-A2FF-A0906C7E7DE7}"/>
                </a:ext>
              </a:extLst>
            </p:cNvPr>
            <p:cNvSpPr/>
            <p:nvPr/>
          </p:nvSpPr>
          <p:spPr>
            <a:xfrm rot="16200000">
              <a:off x="11627053" y="3289764"/>
              <a:ext cx="180000" cy="72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56EDC45E-B9C2-44FF-9201-FCCC0B54A833}"/>
              </a:ext>
            </a:extLst>
          </p:cNvPr>
          <p:cNvGrpSpPr/>
          <p:nvPr/>
        </p:nvGrpSpPr>
        <p:grpSpPr>
          <a:xfrm rot="13500000" flipH="1">
            <a:off x="8477221" y="3590822"/>
            <a:ext cx="540000" cy="331550"/>
            <a:chOff x="11276807" y="3235764"/>
            <a:chExt cx="540000" cy="331550"/>
          </a:xfrm>
        </p:grpSpPr>
        <p:sp>
          <p:nvSpPr>
            <p:cNvPr id="260" name="正方形/長方形 259">
              <a:extLst>
                <a:ext uri="{FF2B5EF4-FFF2-40B4-BE49-F238E27FC236}">
                  <a16:creationId xmlns:a16="http://schemas.microsoft.com/office/drawing/2014/main" id="{9ED1B57E-997F-4498-BF26-9DC22D0AA07F}"/>
                </a:ext>
              </a:extLst>
            </p:cNvPr>
            <p:cNvSpPr/>
            <p:nvPr/>
          </p:nvSpPr>
          <p:spPr>
            <a:xfrm rot="16200000" flipH="1">
              <a:off x="11474807" y="3225314"/>
              <a:ext cx="144000" cy="540000"/>
            </a:xfrm>
            <a:prstGeom prst="rect">
              <a:avLst/>
            </a:prstGeom>
            <a:solidFill>
              <a:srgbClr val="66FF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61" name="正方形/長方形 260">
              <a:extLst>
                <a:ext uri="{FF2B5EF4-FFF2-40B4-BE49-F238E27FC236}">
                  <a16:creationId xmlns:a16="http://schemas.microsoft.com/office/drawing/2014/main" id="{3880E7A2-0B3E-424B-911C-60B579200A24}"/>
                </a:ext>
              </a:extLst>
            </p:cNvPr>
            <p:cNvSpPr/>
            <p:nvPr/>
          </p:nvSpPr>
          <p:spPr>
            <a:xfrm rot="16200000">
              <a:off x="11286561" y="3289764"/>
              <a:ext cx="180000" cy="72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62" name="正方形/長方形 261">
              <a:extLst>
                <a:ext uri="{FF2B5EF4-FFF2-40B4-BE49-F238E27FC236}">
                  <a16:creationId xmlns:a16="http://schemas.microsoft.com/office/drawing/2014/main" id="{448A7466-96C6-4FBE-AA0B-E96EB4C27F2D}"/>
                </a:ext>
              </a:extLst>
            </p:cNvPr>
            <p:cNvSpPr/>
            <p:nvPr/>
          </p:nvSpPr>
          <p:spPr>
            <a:xfrm rot="16200000">
              <a:off x="11627053" y="3289764"/>
              <a:ext cx="180000" cy="72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</p:grpSp>
      <p:sp>
        <p:nvSpPr>
          <p:cNvPr id="263" name="テキスト ボックス 262">
            <a:extLst>
              <a:ext uri="{FF2B5EF4-FFF2-40B4-BE49-F238E27FC236}">
                <a16:creationId xmlns:a16="http://schemas.microsoft.com/office/drawing/2014/main" id="{60172D39-BBDC-4B12-801C-CEE3D6EFEE42}"/>
              </a:ext>
            </a:extLst>
          </p:cNvPr>
          <p:cNvSpPr txBox="1"/>
          <p:nvPr/>
        </p:nvSpPr>
        <p:spPr>
          <a:xfrm>
            <a:off x="9873375" y="4847558"/>
            <a:ext cx="1539204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Mirror with PZT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4" name="テキスト ボックス 263">
            <a:extLst>
              <a:ext uri="{FF2B5EF4-FFF2-40B4-BE49-F238E27FC236}">
                <a16:creationId xmlns:a16="http://schemas.microsoft.com/office/drawing/2014/main" id="{DEC859BA-6ADF-4416-8482-A56143AC38D1}"/>
              </a:ext>
            </a:extLst>
          </p:cNvPr>
          <p:cNvSpPr txBox="1"/>
          <p:nvPr/>
        </p:nvSpPr>
        <p:spPr>
          <a:xfrm>
            <a:off x="7800637" y="4056033"/>
            <a:ext cx="2081019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Mirror with </a:t>
            </a:r>
            <a:r>
              <a:rPr lang="en-US" altLang="ja-JP" sz="14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picomotor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6" name="テキスト ボックス 265">
            <a:extLst>
              <a:ext uri="{FF2B5EF4-FFF2-40B4-BE49-F238E27FC236}">
                <a16:creationId xmlns:a16="http://schemas.microsoft.com/office/drawing/2014/main" id="{B20C93E7-8800-40D9-9797-CDE82DC63A1D}"/>
              </a:ext>
            </a:extLst>
          </p:cNvPr>
          <p:cNvSpPr txBox="1"/>
          <p:nvPr/>
        </p:nvSpPr>
        <p:spPr>
          <a:xfrm flipH="1">
            <a:off x="7170089" y="2036704"/>
            <a:ext cx="11273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f = 200 mm</a:t>
            </a:r>
            <a:endParaRPr lang="ja-JP" altLang="en-US" sz="1100" dirty="0"/>
          </a:p>
        </p:txBody>
      </p:sp>
      <p:sp>
        <p:nvSpPr>
          <p:cNvPr id="267" name="テキスト ボックス 266">
            <a:extLst>
              <a:ext uri="{FF2B5EF4-FFF2-40B4-BE49-F238E27FC236}">
                <a16:creationId xmlns:a16="http://schemas.microsoft.com/office/drawing/2014/main" id="{975554D6-04AC-460C-A3BC-588DE02F6235}"/>
              </a:ext>
            </a:extLst>
          </p:cNvPr>
          <p:cNvSpPr txBox="1"/>
          <p:nvPr/>
        </p:nvSpPr>
        <p:spPr>
          <a:xfrm flipH="1">
            <a:off x="9188884" y="1925090"/>
            <a:ext cx="11273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f = 300 mm</a:t>
            </a:r>
            <a:endParaRPr lang="ja-JP" altLang="en-US" sz="1100" dirty="0"/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57F19EB6-EE02-45F7-A185-203A4DECC7C4}"/>
              </a:ext>
            </a:extLst>
          </p:cNvPr>
          <p:cNvSpPr/>
          <p:nvPr/>
        </p:nvSpPr>
        <p:spPr>
          <a:xfrm rot="16526647">
            <a:off x="6161499" y="6149254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3B0A9CC3-C8D0-486B-AFCC-9F3763E025FF}"/>
              </a:ext>
            </a:extLst>
          </p:cNvPr>
          <p:cNvSpPr/>
          <p:nvPr/>
        </p:nvSpPr>
        <p:spPr>
          <a:xfrm rot="5915277">
            <a:off x="4641997" y="6406009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287" name="テキスト ボックス 286">
            <a:extLst>
              <a:ext uri="{FF2B5EF4-FFF2-40B4-BE49-F238E27FC236}">
                <a16:creationId xmlns:a16="http://schemas.microsoft.com/office/drawing/2014/main" id="{9D66D949-2717-4A7C-AAEC-3399AB6421D5}"/>
              </a:ext>
            </a:extLst>
          </p:cNvPr>
          <p:cNvSpPr txBox="1"/>
          <p:nvPr/>
        </p:nvSpPr>
        <p:spPr>
          <a:xfrm flipH="1">
            <a:off x="6951011" y="702903"/>
            <a:ext cx="1238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Optical fiber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8" name="テキスト ボックス 287">
            <a:extLst>
              <a:ext uri="{FF2B5EF4-FFF2-40B4-BE49-F238E27FC236}">
                <a16:creationId xmlns:a16="http://schemas.microsoft.com/office/drawing/2014/main" id="{19BF8643-6F6C-4742-AA5D-82F1A15D92D2}"/>
              </a:ext>
            </a:extLst>
          </p:cNvPr>
          <p:cNvSpPr txBox="1"/>
          <p:nvPr/>
        </p:nvSpPr>
        <p:spPr>
          <a:xfrm flipH="1">
            <a:off x="7029447" y="1274026"/>
            <a:ext cx="1071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Collimator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1" name="テキスト ボックス 290">
            <a:extLst>
              <a:ext uri="{FF2B5EF4-FFF2-40B4-BE49-F238E27FC236}">
                <a16:creationId xmlns:a16="http://schemas.microsoft.com/office/drawing/2014/main" id="{8DC93AC4-3BC5-45FB-8356-F49B55F32696}"/>
              </a:ext>
            </a:extLst>
          </p:cNvPr>
          <p:cNvSpPr txBox="1"/>
          <p:nvPr/>
        </p:nvSpPr>
        <p:spPr>
          <a:xfrm flipH="1">
            <a:off x="5037860" y="6042669"/>
            <a:ext cx="11273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f = </a:t>
            </a:r>
          </a:p>
          <a:p>
            <a:pPr algn="ctr"/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300 mm</a:t>
            </a:r>
            <a:endParaRPr lang="ja-JP" altLang="en-US" sz="1100" dirty="0"/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74D3F3AF-BFAE-478B-9FE6-84944C74BF60}"/>
              </a:ext>
            </a:extLst>
          </p:cNvPr>
          <p:cNvSpPr txBox="1"/>
          <p:nvPr/>
        </p:nvSpPr>
        <p:spPr>
          <a:xfrm>
            <a:off x="6345447" y="1675036"/>
            <a:ext cx="684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10 </a:t>
            </a:r>
            <a:r>
              <a:rPr lang="en-US" altLang="ja-JP" sz="11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m</a:t>
            </a:r>
            <a:r>
              <a:rPr kumimoji="1" lang="en-US" altLang="ja-JP" sz="11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W</a:t>
            </a:r>
            <a:endParaRPr lang="ja-JP" altLang="en-US" sz="1100" dirty="0"/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CA90E404-775B-4FEF-B0EB-3E7D77D66F17}"/>
              </a:ext>
            </a:extLst>
          </p:cNvPr>
          <p:cNvSpPr txBox="1"/>
          <p:nvPr/>
        </p:nvSpPr>
        <p:spPr>
          <a:xfrm>
            <a:off x="7799187" y="5584004"/>
            <a:ext cx="684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3 </a:t>
            </a:r>
            <a:r>
              <a:rPr lang="en-US" altLang="ja-JP" sz="11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m</a:t>
            </a:r>
            <a:r>
              <a:rPr kumimoji="1" lang="en-US" altLang="ja-JP" sz="11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W</a:t>
            </a:r>
            <a:endParaRPr lang="ja-JP" altLang="en-US" sz="1100" dirty="0"/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C8F0A5ED-7CEA-4497-BE03-5387B43EBE6B}"/>
              </a:ext>
            </a:extLst>
          </p:cNvPr>
          <p:cNvSpPr/>
          <p:nvPr/>
        </p:nvSpPr>
        <p:spPr>
          <a:xfrm rot="-3600000">
            <a:off x="8388354" y="4716087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253854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</TotalTime>
  <Words>120</Words>
  <Application>Microsoft Office PowerPoint</Application>
  <PresentationFormat>A3 297x420 mm</PresentationFormat>
  <Paragraphs>65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大島 由佳</dc:creator>
  <cp:lastModifiedBy>大島 由佳</cp:lastModifiedBy>
  <cp:revision>51</cp:revision>
  <dcterms:created xsi:type="dcterms:W3CDTF">2021-12-29T12:12:47Z</dcterms:created>
  <dcterms:modified xsi:type="dcterms:W3CDTF">2022-01-20T13:35:33Z</dcterms:modified>
</cp:coreProperties>
</file>