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84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09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9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01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56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4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93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98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3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1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07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83D8-3940-4CCB-8AB1-1705C32267E4}" type="datetimeFigureOut">
              <a:rPr kumimoji="1" lang="ja-JP" altLang="en-US" smtClean="0"/>
              <a:t>2012/9/28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B10E-50F0-4919-B794-4A546F918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93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3945" cy="656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987824" y="4509120"/>
            <a:ext cx="2160240" cy="2016224"/>
          </a:xfrm>
          <a:prstGeom prst="ellipse">
            <a:avLst/>
          </a:prstGeom>
          <a:noFill/>
          <a:ln w="1905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7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434814" cy="64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コネクタ 2"/>
          <p:cNvCxnSpPr/>
          <p:nvPr/>
        </p:nvCxnSpPr>
        <p:spPr>
          <a:xfrm flipV="1">
            <a:off x="3962028" y="5047084"/>
            <a:ext cx="2880320" cy="1268479"/>
          </a:xfrm>
          <a:prstGeom prst="line">
            <a:avLst/>
          </a:prstGeom>
          <a:ln w="889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314738" y="5730788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80mm</a:t>
            </a:r>
            <a:endParaRPr kumimoji="1" lang="ja-JP" altLang="en-US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379"/>
            <a:ext cx="855086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2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809615" cy="655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9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4" y="332656"/>
            <a:ext cx="834788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9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画面に合わせる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ando</dc:creator>
  <cp:lastModifiedBy>ando</cp:lastModifiedBy>
  <cp:revision>3</cp:revision>
  <dcterms:created xsi:type="dcterms:W3CDTF">2012-09-28T10:02:44Z</dcterms:created>
  <dcterms:modified xsi:type="dcterms:W3CDTF">2012-09-28T10:10:55Z</dcterms:modified>
</cp:coreProperties>
</file>